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2" r:id="rId5"/>
    <p:sldMasterId id="2147483660" r:id="rId6"/>
  </p:sldMasterIdLst>
  <p:notesMasterIdLst>
    <p:notesMasterId r:id="rId53"/>
  </p:notesMasterIdLst>
  <p:sldIdLst>
    <p:sldId id="307" r:id="rId7"/>
    <p:sldId id="318" r:id="rId8"/>
    <p:sldId id="308" r:id="rId9"/>
    <p:sldId id="334" r:id="rId10"/>
    <p:sldId id="305" r:id="rId11"/>
    <p:sldId id="335" r:id="rId12"/>
    <p:sldId id="336" r:id="rId13"/>
    <p:sldId id="322" r:id="rId14"/>
    <p:sldId id="337" r:id="rId15"/>
    <p:sldId id="324" r:id="rId16"/>
    <p:sldId id="338" r:id="rId17"/>
    <p:sldId id="339" r:id="rId18"/>
    <p:sldId id="28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40" r:id="rId29"/>
    <p:sldId id="269" r:id="rId30"/>
    <p:sldId id="260" r:id="rId31"/>
    <p:sldId id="261" r:id="rId32"/>
    <p:sldId id="341" r:id="rId33"/>
    <p:sldId id="342" r:id="rId34"/>
    <p:sldId id="265" r:id="rId35"/>
    <p:sldId id="266" r:id="rId36"/>
    <p:sldId id="267" r:id="rId37"/>
    <p:sldId id="343" r:id="rId38"/>
    <p:sldId id="262" r:id="rId39"/>
    <p:sldId id="263" r:id="rId40"/>
    <p:sldId id="264" r:id="rId41"/>
    <p:sldId id="344" r:id="rId42"/>
    <p:sldId id="321" r:id="rId43"/>
    <p:sldId id="325" r:id="rId44"/>
    <p:sldId id="345" r:id="rId45"/>
    <p:sldId id="323" r:id="rId46"/>
    <p:sldId id="326" r:id="rId47"/>
    <p:sldId id="327" r:id="rId48"/>
    <p:sldId id="328" r:id="rId49"/>
    <p:sldId id="333" r:id="rId50"/>
    <p:sldId id="346" r:id="rId51"/>
    <p:sldId id="347" r:id="rId52"/>
  </p:sldIdLst>
  <p:sldSz cx="12192000" cy="685800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DB8F17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CFB094-3818-43F1-8142-C7A693A19644}" v="85" dt="2018-07-16T12:16:32.029"/>
    <p1510:client id="{7D387190-12B3-4663-AD72-1DADED93F05D}" v="12" dt="2018-07-16T12:50:46.352"/>
    <p1510:client id="{669FB32B-7B16-4D24-939C-F395C40407DF}" v="25" dt="2018-07-16T12:54:45.195"/>
    <p1510:client id="{333DB1E1-D771-43B2-B075-61427BABA77F}" v="3" dt="2018-07-16T16:11:21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us Sümmchen" userId="3688e770-1443-4b67-ac70-6236e1d33f41" providerId="ADAL" clId="{4EF6E36A-E684-4872-9980-0AEAD4F7B160}"/>
    <pc:docChg chg="custSel addSld delSld modSld">
      <pc:chgData name="Markus Sümmchen" userId="3688e770-1443-4b67-ac70-6236e1d33f41" providerId="ADAL" clId="{4EF6E36A-E684-4872-9980-0AEAD4F7B160}" dt="2018-07-16T15:36:42.702" v="266" actId="1076"/>
      <pc:docMkLst>
        <pc:docMk/>
      </pc:docMkLst>
      <pc:sldChg chg="modSp del">
        <pc:chgData name="Markus Sümmchen" userId="3688e770-1443-4b67-ac70-6236e1d33f41" providerId="ADAL" clId="{4EF6E36A-E684-4872-9980-0AEAD4F7B160}" dt="2018-07-16T15:34:10.770" v="33" actId="2696"/>
        <pc:sldMkLst>
          <pc:docMk/>
          <pc:sldMk cId="2223090821" sldId="258"/>
        </pc:sldMkLst>
        <pc:spChg chg="mod">
          <ac:chgData name="Markus Sümmchen" userId="3688e770-1443-4b67-ac70-6236e1d33f41" providerId="ADAL" clId="{4EF6E36A-E684-4872-9980-0AEAD4F7B160}" dt="2018-07-16T15:33:33.065" v="29" actId="27636"/>
          <ac:spMkLst>
            <pc:docMk/>
            <pc:sldMk cId="2223090821" sldId="258"/>
            <ac:spMk id="2" creationId="{0D2DB156-D6C1-4022-8686-D20BA4C79459}"/>
          </ac:spMkLst>
        </pc:spChg>
      </pc:sldChg>
      <pc:sldChg chg="del">
        <pc:chgData name="Markus Sümmchen" userId="3688e770-1443-4b67-ac70-6236e1d33f41" providerId="ADAL" clId="{4EF6E36A-E684-4872-9980-0AEAD4F7B160}" dt="2018-07-16T15:35:05.600" v="137" actId="2696"/>
        <pc:sldMkLst>
          <pc:docMk/>
          <pc:sldMk cId="84000426" sldId="270"/>
        </pc:sldMkLst>
      </pc:sldChg>
      <pc:sldChg chg="del">
        <pc:chgData name="Markus Sümmchen" userId="3688e770-1443-4b67-ac70-6236e1d33f41" providerId="ADAL" clId="{4EF6E36A-E684-4872-9980-0AEAD4F7B160}" dt="2018-07-16T15:35:36.460" v="183" actId="2696"/>
        <pc:sldMkLst>
          <pc:docMk/>
          <pc:sldMk cId="1833533151" sldId="271"/>
        </pc:sldMkLst>
      </pc:sldChg>
      <pc:sldChg chg="del">
        <pc:chgData name="Markus Sümmchen" userId="3688e770-1443-4b67-ac70-6236e1d33f41" providerId="ADAL" clId="{4EF6E36A-E684-4872-9980-0AEAD4F7B160}" dt="2018-07-16T15:35:21.554" v="165" actId="2696"/>
        <pc:sldMkLst>
          <pc:docMk/>
          <pc:sldMk cId="4179135806" sldId="272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1134904666" sldId="274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951916255" sldId="275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1896304691" sldId="276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2303176042" sldId="277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1141267155" sldId="278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519818852" sldId="279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947630159" sldId="280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4001084938" sldId="281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4038650532" sldId="282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466252565" sldId="283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241681347" sldId="305"/>
        </pc:sldMkLst>
      </pc:sldChg>
      <pc:sldChg chg="addSp delSp modSp add">
        <pc:chgData name="Markus Sümmchen" userId="3688e770-1443-4b67-ac70-6236e1d33f41" providerId="ADAL" clId="{4EF6E36A-E684-4872-9980-0AEAD4F7B160}" dt="2018-07-16T15:36:42.702" v="266" actId="1076"/>
        <pc:sldMkLst>
          <pc:docMk/>
          <pc:sldMk cId="1243533094" sldId="307"/>
        </pc:sldMkLst>
        <pc:picChg chg="add mod">
          <ac:chgData name="Markus Sümmchen" userId="3688e770-1443-4b67-ac70-6236e1d33f41" providerId="ADAL" clId="{4EF6E36A-E684-4872-9980-0AEAD4F7B160}" dt="2018-07-16T15:36:39.135" v="265" actId="1076"/>
          <ac:picMkLst>
            <pc:docMk/>
            <pc:sldMk cId="1243533094" sldId="307"/>
            <ac:picMk id="7" creationId="{CE28FA5F-2C6A-4CDB-982C-2139FF66C44F}"/>
          </ac:picMkLst>
        </pc:picChg>
        <pc:picChg chg="add mod">
          <ac:chgData name="Markus Sümmchen" userId="3688e770-1443-4b67-ac70-6236e1d33f41" providerId="ADAL" clId="{4EF6E36A-E684-4872-9980-0AEAD4F7B160}" dt="2018-07-16T15:36:42.702" v="266" actId="1076"/>
          <ac:picMkLst>
            <pc:docMk/>
            <pc:sldMk cId="1243533094" sldId="307"/>
            <ac:picMk id="8" creationId="{563CB6E0-7530-44CD-8049-97D1CE25D1C0}"/>
          </ac:picMkLst>
        </pc:picChg>
        <pc:picChg chg="del">
          <ac:chgData name="Markus Sümmchen" userId="3688e770-1443-4b67-ac70-6236e1d33f41" providerId="ADAL" clId="{4EF6E36A-E684-4872-9980-0AEAD4F7B160}" dt="2018-07-16T15:36:31.423" v="262" actId="478"/>
          <ac:picMkLst>
            <pc:docMk/>
            <pc:sldMk cId="1243533094" sldId="307"/>
            <ac:picMk id="9" creationId="{8EB0F4D6-F640-4F97-834D-C025511F8EF1}"/>
          </ac:picMkLst>
        </pc:picChg>
        <pc:picChg chg="mod">
          <ac:chgData name="Markus Sümmchen" userId="3688e770-1443-4b67-ac70-6236e1d33f41" providerId="ADAL" clId="{4EF6E36A-E684-4872-9980-0AEAD4F7B160}" dt="2018-07-16T15:36:27.464" v="261" actId="1076"/>
          <ac:picMkLst>
            <pc:docMk/>
            <pc:sldMk cId="1243533094" sldId="307"/>
            <ac:picMk id="11" creationId="{FA1FA19A-06B4-4CBD-B9A9-41B916C8BD9B}"/>
          </ac:picMkLst>
        </pc:picChg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1173728240" sldId="308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3789977608" sldId="318"/>
        </pc:sldMkLst>
      </pc:sldChg>
      <pc:sldChg chg="del">
        <pc:chgData name="Markus Sümmchen" userId="3688e770-1443-4b67-ac70-6236e1d33f41" providerId="ADAL" clId="{4EF6E36A-E684-4872-9980-0AEAD4F7B160}" dt="2018-07-16T15:35:47.809" v="206" actId="2696"/>
        <pc:sldMkLst>
          <pc:docMk/>
          <pc:sldMk cId="865659335" sldId="319"/>
        </pc:sldMkLst>
      </pc:sldChg>
      <pc:sldChg chg="del">
        <pc:chgData name="Markus Sümmchen" userId="3688e770-1443-4b67-ac70-6236e1d33f41" providerId="ADAL" clId="{4EF6E36A-E684-4872-9980-0AEAD4F7B160}" dt="2018-07-16T15:36:03.639" v="259" actId="2696"/>
        <pc:sldMkLst>
          <pc:docMk/>
          <pc:sldMk cId="2808768928" sldId="320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2572075524" sldId="322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1121778162" sldId="324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1796964868" sldId="334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3784048080" sldId="335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1678747809" sldId="336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522615458" sldId="337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4015597435" sldId="338"/>
        </pc:sldMkLst>
      </pc:sldChg>
      <pc:sldChg chg="add">
        <pc:chgData name="Markus Sümmchen" userId="3688e770-1443-4b67-ac70-6236e1d33f41" providerId="ADAL" clId="{4EF6E36A-E684-4872-9980-0AEAD4F7B160}" dt="2018-07-16T15:33:16.545" v="0" actId="1076"/>
        <pc:sldMkLst>
          <pc:docMk/>
          <pc:sldMk cId="2406128669" sldId="339"/>
        </pc:sldMkLst>
      </pc:sldChg>
      <pc:sldChg chg="modSp add">
        <pc:chgData name="Markus Sümmchen" userId="3688e770-1443-4b67-ac70-6236e1d33f41" providerId="ADAL" clId="{4EF6E36A-E684-4872-9980-0AEAD4F7B160}" dt="2018-07-16T15:34:45.749" v="117" actId="20577"/>
        <pc:sldMkLst>
          <pc:docMk/>
          <pc:sldMk cId="3679406946" sldId="340"/>
        </pc:sldMkLst>
        <pc:spChg chg="mod">
          <ac:chgData name="Markus Sümmchen" userId="3688e770-1443-4b67-ac70-6236e1d33f41" providerId="ADAL" clId="{4EF6E36A-E684-4872-9980-0AEAD4F7B160}" dt="2018-07-16T15:34:45.749" v="117" actId="20577"/>
          <ac:spMkLst>
            <pc:docMk/>
            <pc:sldMk cId="3679406946" sldId="340"/>
            <ac:spMk id="6" creationId="{00000000-0000-0000-0000-000000000000}"/>
          </ac:spMkLst>
        </pc:spChg>
      </pc:sldChg>
      <pc:sldChg chg="modSp add">
        <pc:chgData name="Markus Sümmchen" userId="3688e770-1443-4b67-ac70-6236e1d33f41" providerId="ADAL" clId="{4EF6E36A-E684-4872-9980-0AEAD4F7B160}" dt="2018-07-16T15:35:02.184" v="136" actId="20577"/>
        <pc:sldMkLst>
          <pc:docMk/>
          <pc:sldMk cId="1951169302" sldId="341"/>
        </pc:sldMkLst>
        <pc:spChg chg="mod">
          <ac:chgData name="Markus Sümmchen" userId="3688e770-1443-4b67-ac70-6236e1d33f41" providerId="ADAL" clId="{4EF6E36A-E684-4872-9980-0AEAD4F7B160}" dt="2018-07-16T15:35:02.184" v="136" actId="20577"/>
          <ac:spMkLst>
            <pc:docMk/>
            <pc:sldMk cId="1951169302" sldId="341"/>
            <ac:spMk id="6" creationId="{00000000-0000-0000-0000-000000000000}"/>
          </ac:spMkLst>
        </pc:spChg>
      </pc:sldChg>
      <pc:sldChg chg="modSp add">
        <pc:chgData name="Markus Sümmchen" userId="3688e770-1443-4b67-ac70-6236e1d33f41" providerId="ADAL" clId="{4EF6E36A-E684-4872-9980-0AEAD4F7B160}" dt="2018-07-16T15:35:19.374" v="164" actId="20577"/>
        <pc:sldMkLst>
          <pc:docMk/>
          <pc:sldMk cId="3981492484" sldId="342"/>
        </pc:sldMkLst>
        <pc:spChg chg="mod">
          <ac:chgData name="Markus Sümmchen" userId="3688e770-1443-4b67-ac70-6236e1d33f41" providerId="ADAL" clId="{4EF6E36A-E684-4872-9980-0AEAD4F7B160}" dt="2018-07-16T15:35:19.374" v="164" actId="20577"/>
          <ac:spMkLst>
            <pc:docMk/>
            <pc:sldMk cId="3981492484" sldId="342"/>
            <ac:spMk id="6" creationId="{00000000-0000-0000-0000-000000000000}"/>
          </ac:spMkLst>
        </pc:spChg>
      </pc:sldChg>
      <pc:sldChg chg="modSp add">
        <pc:chgData name="Markus Sümmchen" userId="3688e770-1443-4b67-ac70-6236e1d33f41" providerId="ADAL" clId="{4EF6E36A-E684-4872-9980-0AEAD4F7B160}" dt="2018-07-16T15:35:34.330" v="182" actId="20577"/>
        <pc:sldMkLst>
          <pc:docMk/>
          <pc:sldMk cId="1523823371" sldId="343"/>
        </pc:sldMkLst>
        <pc:spChg chg="mod">
          <ac:chgData name="Markus Sümmchen" userId="3688e770-1443-4b67-ac70-6236e1d33f41" providerId="ADAL" clId="{4EF6E36A-E684-4872-9980-0AEAD4F7B160}" dt="2018-07-16T15:35:34.330" v="182" actId="20577"/>
          <ac:spMkLst>
            <pc:docMk/>
            <pc:sldMk cId="1523823371" sldId="343"/>
            <ac:spMk id="6" creationId="{00000000-0000-0000-0000-000000000000}"/>
          </ac:spMkLst>
        </pc:spChg>
      </pc:sldChg>
      <pc:sldChg chg="modSp add">
        <pc:chgData name="Markus Sümmchen" userId="3688e770-1443-4b67-ac70-6236e1d33f41" providerId="ADAL" clId="{4EF6E36A-E684-4872-9980-0AEAD4F7B160}" dt="2018-07-16T15:35:45.839" v="205" actId="20577"/>
        <pc:sldMkLst>
          <pc:docMk/>
          <pc:sldMk cId="1445636972" sldId="344"/>
        </pc:sldMkLst>
        <pc:spChg chg="mod">
          <ac:chgData name="Markus Sümmchen" userId="3688e770-1443-4b67-ac70-6236e1d33f41" providerId="ADAL" clId="{4EF6E36A-E684-4872-9980-0AEAD4F7B160}" dt="2018-07-16T15:35:45.839" v="205" actId="20577"/>
          <ac:spMkLst>
            <pc:docMk/>
            <pc:sldMk cId="1445636972" sldId="344"/>
            <ac:spMk id="6" creationId="{00000000-0000-0000-0000-000000000000}"/>
          </ac:spMkLst>
        </pc:spChg>
      </pc:sldChg>
      <pc:sldChg chg="modSp add">
        <pc:chgData name="Markus Sümmchen" userId="3688e770-1443-4b67-ac70-6236e1d33f41" providerId="ADAL" clId="{4EF6E36A-E684-4872-9980-0AEAD4F7B160}" dt="2018-07-16T15:36:00.318" v="258" actId="6549"/>
        <pc:sldMkLst>
          <pc:docMk/>
          <pc:sldMk cId="993697642" sldId="345"/>
        </pc:sldMkLst>
        <pc:spChg chg="mod">
          <ac:chgData name="Markus Sümmchen" userId="3688e770-1443-4b67-ac70-6236e1d33f41" providerId="ADAL" clId="{4EF6E36A-E684-4872-9980-0AEAD4F7B160}" dt="2018-07-16T15:36:00.318" v="258" actId="6549"/>
          <ac:spMkLst>
            <pc:docMk/>
            <pc:sldMk cId="993697642" sldId="345"/>
            <ac:spMk id="6" creationId="{00000000-0000-0000-0000-000000000000}"/>
          </ac:spMkLst>
        </pc:spChg>
      </pc:sldChg>
    </pc:docChg>
  </pc:docChgLst>
  <pc:docChgLst>
    <pc:chgData name="Daniel Kerschagl" userId="S::daniel.kerschagl@whiteduck.de::b8f0698c-02f1-4190-a023-17da4214083c" providerId="AD" clId="Web-{669FB32B-7B16-4D24-939C-F395C40407DF}"/>
    <pc:docChg chg="modSld">
      <pc:chgData name="Daniel Kerschagl" userId="S::daniel.kerschagl@whiteduck.de::b8f0698c-02f1-4190-a023-17da4214083c" providerId="AD" clId="Web-{669FB32B-7B16-4D24-939C-F395C40407DF}" dt="2018-07-16T12:54:45.195" v="60" actId="20577"/>
      <pc:docMkLst>
        <pc:docMk/>
      </pc:docMkLst>
      <pc:sldChg chg="modSp">
        <pc:chgData name="Daniel Kerschagl" userId="S::daniel.kerschagl@whiteduck.de::b8f0698c-02f1-4190-a023-17da4214083c" providerId="AD" clId="Web-{669FB32B-7B16-4D24-939C-F395C40407DF}" dt="2018-07-16T12:54:45.195" v="59" actId="20577"/>
        <pc:sldMkLst>
          <pc:docMk/>
          <pc:sldMk cId="2517744848" sldId="325"/>
        </pc:sldMkLst>
        <pc:spChg chg="mod">
          <ac:chgData name="Daniel Kerschagl" userId="S::daniel.kerschagl@whiteduck.de::b8f0698c-02f1-4190-a023-17da4214083c" providerId="AD" clId="Web-{669FB32B-7B16-4D24-939C-F395C40407DF}" dt="2018-07-16T12:54:45.195" v="59" actId="20577"/>
          <ac:spMkLst>
            <pc:docMk/>
            <pc:sldMk cId="2517744848" sldId="325"/>
            <ac:spMk id="3" creationId="{204FF699-FDC2-4C08-A670-124ADA5D9D95}"/>
          </ac:spMkLst>
        </pc:spChg>
      </pc:sldChg>
    </pc:docChg>
  </pc:docChgLst>
  <pc:docChgLst>
    <pc:chgData name="Daniel Kerschagl" userId="S::daniel.kerschagl@whiteduck.de::b8f0698c-02f1-4190-a023-17da4214083c" providerId="AD" clId="Web-{7D387190-12B3-4663-AD72-1DADED93F05D}"/>
    <pc:docChg chg="delSld modSld sldOrd">
      <pc:chgData name="Daniel Kerschagl" userId="S::daniel.kerschagl@whiteduck.de::b8f0698c-02f1-4190-a023-17da4214083c" providerId="AD" clId="Web-{7D387190-12B3-4663-AD72-1DADED93F05D}" dt="2018-07-16T12:50:46.352" v="28" actId="20577"/>
      <pc:docMkLst>
        <pc:docMk/>
      </pc:docMkLst>
      <pc:sldChg chg="del">
        <pc:chgData name="Daniel Kerschagl" userId="S::daniel.kerschagl@whiteduck.de::b8f0698c-02f1-4190-a023-17da4214083c" providerId="AD" clId="Web-{7D387190-12B3-4663-AD72-1DADED93F05D}" dt="2018-07-16T12:47:14.569" v="8" actId="20577"/>
        <pc:sldMkLst>
          <pc:docMk/>
          <pc:sldMk cId="1243533094" sldId="307"/>
        </pc:sldMkLst>
      </pc:sldChg>
      <pc:sldChg chg="del">
        <pc:chgData name="Daniel Kerschagl" userId="S::daniel.kerschagl@whiteduck.de::b8f0698c-02f1-4190-a023-17da4214083c" providerId="AD" clId="Web-{7D387190-12B3-4663-AD72-1DADED93F05D}" dt="2018-07-16T12:47:16.491" v="9" actId="20577"/>
        <pc:sldMkLst>
          <pc:docMk/>
          <pc:sldMk cId="1173728240" sldId="308"/>
        </pc:sldMkLst>
      </pc:sldChg>
      <pc:sldChg chg="modSp del">
        <pc:chgData name="Daniel Kerschagl" userId="S::daniel.kerschagl@whiteduck.de::b8f0698c-02f1-4190-a023-17da4214083c" providerId="AD" clId="Web-{7D387190-12B3-4663-AD72-1DADED93F05D}" dt="2018-07-16T12:47:12.444" v="7" actId="20577"/>
        <pc:sldMkLst>
          <pc:docMk/>
          <pc:sldMk cId="3789977608" sldId="318"/>
        </pc:sldMkLst>
        <pc:spChg chg="mod">
          <ac:chgData name="Daniel Kerschagl" userId="S::daniel.kerschagl@whiteduck.de::b8f0698c-02f1-4190-a023-17da4214083c" providerId="AD" clId="Web-{7D387190-12B3-4663-AD72-1DADED93F05D}" dt="2018-07-16T12:18:38.976" v="6" actId="14100"/>
          <ac:spMkLst>
            <pc:docMk/>
            <pc:sldMk cId="3789977608" sldId="318"/>
            <ac:spMk id="3" creationId="{4A880D55-5941-4996-AC59-CB21BF538420}"/>
          </ac:spMkLst>
        </pc:spChg>
      </pc:sldChg>
      <pc:sldChg chg="modSp">
        <pc:chgData name="Daniel Kerschagl" userId="S::daniel.kerschagl@whiteduck.de::b8f0698c-02f1-4190-a023-17da4214083c" providerId="AD" clId="Web-{7D387190-12B3-4663-AD72-1DADED93F05D}" dt="2018-07-16T12:50:46.352" v="27" actId="20577"/>
        <pc:sldMkLst>
          <pc:docMk/>
          <pc:sldMk cId="3145408033" sldId="321"/>
        </pc:sldMkLst>
        <pc:spChg chg="mod">
          <ac:chgData name="Daniel Kerschagl" userId="S::daniel.kerschagl@whiteduck.de::b8f0698c-02f1-4190-a023-17da4214083c" providerId="AD" clId="Web-{7D387190-12B3-4663-AD72-1DADED93F05D}" dt="2018-07-16T12:50:46.352" v="27" actId="20577"/>
          <ac:spMkLst>
            <pc:docMk/>
            <pc:sldMk cId="3145408033" sldId="321"/>
            <ac:spMk id="3" creationId="{EF7DEB38-E1EA-46E3-870C-32DFE405E173}"/>
          </ac:spMkLst>
        </pc:spChg>
      </pc:sldChg>
      <pc:sldChg chg="ord">
        <pc:chgData name="Daniel Kerschagl" userId="S::daniel.kerschagl@whiteduck.de::b8f0698c-02f1-4190-a023-17da4214083c" providerId="AD" clId="Web-{7D387190-12B3-4663-AD72-1DADED93F05D}" dt="2018-07-16T12:50:26.680" v="10" actId="20577"/>
        <pc:sldMkLst>
          <pc:docMk/>
          <pc:sldMk cId="2517744848" sldId="325"/>
        </pc:sldMkLst>
      </pc:sldChg>
    </pc:docChg>
  </pc:docChgLst>
  <pc:docChgLst>
    <pc:chgData name="Daniel Kerschagl" userId="S::daniel.kerschagl@whiteduck.de::b8f0698c-02f1-4190-a023-17da4214083c" providerId="AD" clId="Web-{F6CFB094-3818-43F1-8142-C7A693A19644}"/>
    <pc:docChg chg="addSld delSld modSld sldOrd">
      <pc:chgData name="Daniel Kerschagl" userId="S::daniel.kerschagl@whiteduck.de::b8f0698c-02f1-4190-a023-17da4214083c" providerId="AD" clId="Web-{F6CFB094-3818-43F1-8142-C7A693A19644}" dt="2018-07-16T12:17:04.404" v="961"/>
      <pc:docMkLst>
        <pc:docMk/>
      </pc:docMkLst>
      <pc:sldChg chg="delSp modSp">
        <pc:chgData name="Daniel Kerschagl" userId="S::daniel.kerschagl@whiteduck.de::b8f0698c-02f1-4190-a023-17da4214083c" providerId="AD" clId="Web-{F6CFB094-3818-43F1-8142-C7A693A19644}" dt="2018-07-16T11:37:28.029" v="260" actId="1076"/>
        <pc:sldMkLst>
          <pc:docMk/>
          <pc:sldMk cId="2808768928" sldId="320"/>
        </pc:sldMkLst>
        <pc:spChg chg="mod">
          <ac:chgData name="Daniel Kerschagl" userId="S::daniel.kerschagl@whiteduck.de::b8f0698c-02f1-4190-a023-17da4214083c" providerId="AD" clId="Web-{F6CFB094-3818-43F1-8142-C7A693A19644}" dt="2018-07-16T11:37:28.029" v="260" actId="1076"/>
          <ac:spMkLst>
            <pc:docMk/>
            <pc:sldMk cId="2808768928" sldId="320"/>
            <ac:spMk id="2" creationId="{25D23185-5015-47A7-83C9-ABAF37E937E4}"/>
          </ac:spMkLst>
        </pc:spChg>
        <pc:spChg chg="del">
          <ac:chgData name="Daniel Kerschagl" userId="S::daniel.kerschagl@whiteduck.de::b8f0698c-02f1-4190-a023-17da4214083c" providerId="AD" clId="Web-{F6CFB094-3818-43F1-8142-C7A693A19644}" dt="2018-07-16T11:37:08.200" v="252" actId="1076"/>
          <ac:spMkLst>
            <pc:docMk/>
            <pc:sldMk cId="2808768928" sldId="320"/>
            <ac:spMk id="3" creationId="{204FF699-FDC2-4C08-A670-124ADA5D9D95}"/>
          </ac:spMkLst>
        </pc:spChg>
      </pc:sldChg>
      <pc:sldChg chg="modSp">
        <pc:chgData name="Daniel Kerschagl" userId="S::daniel.kerschagl@whiteduck.de::b8f0698c-02f1-4190-a023-17da4214083c" providerId="AD" clId="Web-{F6CFB094-3818-43F1-8142-C7A693A19644}" dt="2018-07-16T11:36:35.387" v="249" actId="20577"/>
        <pc:sldMkLst>
          <pc:docMk/>
          <pc:sldMk cId="3145408033" sldId="321"/>
        </pc:sldMkLst>
        <pc:spChg chg="mod">
          <ac:chgData name="Daniel Kerschagl" userId="S::daniel.kerschagl@whiteduck.de::b8f0698c-02f1-4190-a023-17da4214083c" providerId="AD" clId="Web-{F6CFB094-3818-43F1-8142-C7A693A19644}" dt="2018-07-16T11:30:32.507" v="157" actId="20577"/>
          <ac:spMkLst>
            <pc:docMk/>
            <pc:sldMk cId="3145408033" sldId="321"/>
            <ac:spMk id="2" creationId="{833E9940-6436-4971-9D50-C35C2B9801E3}"/>
          </ac:spMkLst>
        </pc:spChg>
        <pc:spChg chg="mod">
          <ac:chgData name="Daniel Kerschagl" userId="S::daniel.kerschagl@whiteduck.de::b8f0698c-02f1-4190-a023-17da4214083c" providerId="AD" clId="Web-{F6CFB094-3818-43F1-8142-C7A693A19644}" dt="2018-07-16T11:36:35.387" v="249" actId="20577"/>
          <ac:spMkLst>
            <pc:docMk/>
            <pc:sldMk cId="3145408033" sldId="321"/>
            <ac:spMk id="3" creationId="{EF7DEB38-E1EA-46E3-870C-32DFE405E173}"/>
          </ac:spMkLst>
        </pc:spChg>
      </pc:sldChg>
      <pc:sldChg chg="del ord">
        <pc:chgData name="Daniel Kerschagl" userId="S::daniel.kerschagl@whiteduck.de::b8f0698c-02f1-4190-a023-17da4214083c" providerId="AD" clId="Web-{F6CFB094-3818-43F1-8142-C7A693A19644}" dt="2018-07-16T12:03:28.221" v="753"/>
        <pc:sldMkLst>
          <pc:docMk/>
          <pc:sldMk cId="3798446586" sldId="322"/>
        </pc:sldMkLst>
      </pc:sldChg>
      <pc:sldChg chg="modSp">
        <pc:chgData name="Daniel Kerschagl" userId="S::daniel.kerschagl@whiteduck.de::b8f0698c-02f1-4190-a023-17da4214083c" providerId="AD" clId="Web-{F6CFB094-3818-43F1-8142-C7A693A19644}" dt="2018-07-16T11:54:32.308" v="685" actId="20577"/>
        <pc:sldMkLst>
          <pc:docMk/>
          <pc:sldMk cId="4049650089" sldId="323"/>
        </pc:sldMkLst>
        <pc:spChg chg="mod">
          <ac:chgData name="Daniel Kerschagl" userId="S::daniel.kerschagl@whiteduck.de::b8f0698c-02f1-4190-a023-17da4214083c" providerId="AD" clId="Web-{F6CFB094-3818-43F1-8142-C7A693A19644}" dt="2018-07-16T11:38:04.170" v="270" actId="20577"/>
          <ac:spMkLst>
            <pc:docMk/>
            <pc:sldMk cId="4049650089" sldId="323"/>
            <ac:spMk id="2" creationId="{25D23185-5015-47A7-83C9-ABAF37E937E4}"/>
          </ac:spMkLst>
        </pc:spChg>
        <pc:spChg chg="mod">
          <ac:chgData name="Daniel Kerschagl" userId="S::daniel.kerschagl@whiteduck.de::b8f0698c-02f1-4190-a023-17da4214083c" providerId="AD" clId="Web-{F6CFB094-3818-43F1-8142-C7A693A19644}" dt="2018-07-16T11:54:32.308" v="685" actId="20577"/>
          <ac:spMkLst>
            <pc:docMk/>
            <pc:sldMk cId="4049650089" sldId="323"/>
            <ac:spMk id="3" creationId="{204FF699-FDC2-4C08-A670-124ADA5D9D95}"/>
          </ac:spMkLst>
        </pc:spChg>
      </pc:sldChg>
      <pc:sldChg chg="del">
        <pc:chgData name="Daniel Kerschagl" userId="S::daniel.kerschagl@whiteduck.de::b8f0698c-02f1-4190-a023-17da4214083c" providerId="AD" clId="Web-{F6CFB094-3818-43F1-8142-C7A693A19644}" dt="2018-07-16T11:37:32.279" v="261"/>
        <pc:sldMkLst>
          <pc:docMk/>
          <pc:sldMk cId="2872080718" sldId="324"/>
        </pc:sldMkLst>
      </pc:sldChg>
      <pc:sldChg chg="addSp delSp modSp add del replId">
        <pc:chgData name="Daniel Kerschagl" userId="S::daniel.kerschagl@whiteduck.de::b8f0698c-02f1-4190-a023-17da4214083c" providerId="AD" clId="Web-{F6CFB094-3818-43F1-8142-C7A693A19644}" dt="2018-07-16T12:16:41.122" v="960"/>
        <pc:sldMkLst>
          <pc:docMk/>
          <pc:sldMk cId="3464553636" sldId="324"/>
        </pc:sldMkLst>
        <pc:spChg chg="add mod">
          <ac:chgData name="Daniel Kerschagl" userId="S::daniel.kerschagl@whiteduck.de::b8f0698c-02f1-4190-a023-17da4214083c" providerId="AD" clId="Web-{F6CFB094-3818-43F1-8142-C7A693A19644}" dt="2018-07-16T12:16:12.810" v="953"/>
          <ac:spMkLst>
            <pc:docMk/>
            <pc:sldMk cId="3464553636" sldId="324"/>
            <ac:spMk id="5" creationId="{A01EEB39-DFF5-4138-BE60-B0BDF2756710}"/>
          </ac:spMkLst>
        </pc:spChg>
        <pc:picChg chg="del">
          <ac:chgData name="Daniel Kerschagl" userId="S::daniel.kerschagl@whiteduck.de::b8f0698c-02f1-4190-a023-17da4214083c" providerId="AD" clId="Web-{F6CFB094-3818-43F1-8142-C7A693A19644}" dt="2018-07-16T12:16:12.810" v="953"/>
          <ac:picMkLst>
            <pc:docMk/>
            <pc:sldMk cId="3464553636" sldId="324"/>
            <ac:picMk id="1026" creationId="{8F013E1B-812F-4461-86F6-BD687D2F6BA5}"/>
          </ac:picMkLst>
        </pc:picChg>
      </pc:sldChg>
      <pc:sldChg chg="add del replId">
        <pc:chgData name="Daniel Kerschagl" userId="S::daniel.kerschagl@whiteduck.de::b8f0698c-02f1-4190-a023-17da4214083c" providerId="AD" clId="Web-{F6CFB094-3818-43F1-8142-C7A693A19644}" dt="2018-07-16T11:36:36.387" v="251"/>
        <pc:sldMkLst>
          <pc:docMk/>
          <pc:sldMk cId="2311760349" sldId="325"/>
        </pc:sldMkLst>
      </pc:sldChg>
      <pc:sldChg chg="modSp add replId">
        <pc:chgData name="Daniel Kerschagl" userId="S::daniel.kerschagl@whiteduck.de::b8f0698c-02f1-4190-a023-17da4214083c" providerId="AD" clId="Web-{F6CFB094-3818-43F1-8142-C7A693A19644}" dt="2018-07-16T11:51:29.649" v="599" actId="20577"/>
        <pc:sldMkLst>
          <pc:docMk/>
          <pc:sldMk cId="2517744848" sldId="325"/>
        </pc:sldMkLst>
        <pc:spChg chg="mod">
          <ac:chgData name="Daniel Kerschagl" userId="S::daniel.kerschagl@whiteduck.de::b8f0698c-02f1-4190-a023-17da4214083c" providerId="AD" clId="Web-{F6CFB094-3818-43F1-8142-C7A693A19644}" dt="2018-07-16T11:51:29.649" v="599" actId="20577"/>
          <ac:spMkLst>
            <pc:docMk/>
            <pc:sldMk cId="2517744848" sldId="325"/>
            <ac:spMk id="2" creationId="{25D23185-5015-47A7-83C9-ABAF37E937E4}"/>
          </ac:spMkLst>
        </pc:spChg>
        <pc:spChg chg="mod">
          <ac:chgData name="Daniel Kerschagl" userId="S::daniel.kerschagl@whiteduck.de::b8f0698c-02f1-4190-a023-17da4214083c" providerId="AD" clId="Web-{F6CFB094-3818-43F1-8142-C7A693A19644}" dt="2018-07-16T11:51:27.618" v="597" actId="20577"/>
          <ac:spMkLst>
            <pc:docMk/>
            <pc:sldMk cId="2517744848" sldId="325"/>
            <ac:spMk id="3" creationId="{204FF699-FDC2-4C08-A670-124ADA5D9D95}"/>
          </ac:spMkLst>
        </pc:spChg>
      </pc:sldChg>
      <pc:sldChg chg="modSp add replId">
        <pc:chgData name="Daniel Kerschagl" userId="S::daniel.kerschagl@whiteduck.de::b8f0698c-02f1-4190-a023-17da4214083c" providerId="AD" clId="Web-{F6CFB094-3818-43F1-8142-C7A693A19644}" dt="2018-07-16T11:57:15.451" v="726" actId="20577"/>
        <pc:sldMkLst>
          <pc:docMk/>
          <pc:sldMk cId="838451418" sldId="326"/>
        </pc:sldMkLst>
        <pc:spChg chg="mod">
          <ac:chgData name="Daniel Kerschagl" userId="S::daniel.kerschagl@whiteduck.de::b8f0698c-02f1-4190-a023-17da4214083c" providerId="AD" clId="Web-{F6CFB094-3818-43F1-8142-C7A693A19644}" dt="2018-07-16T11:47:12.958" v="461" actId="20577"/>
          <ac:spMkLst>
            <pc:docMk/>
            <pc:sldMk cId="838451418" sldId="326"/>
            <ac:spMk id="2" creationId="{25D23185-5015-47A7-83C9-ABAF37E937E4}"/>
          </ac:spMkLst>
        </pc:spChg>
        <pc:spChg chg="mod">
          <ac:chgData name="Daniel Kerschagl" userId="S::daniel.kerschagl@whiteduck.de::b8f0698c-02f1-4190-a023-17da4214083c" providerId="AD" clId="Web-{F6CFB094-3818-43F1-8142-C7A693A19644}" dt="2018-07-16T11:57:15.451" v="726" actId="20577"/>
          <ac:spMkLst>
            <pc:docMk/>
            <pc:sldMk cId="838451418" sldId="326"/>
            <ac:spMk id="3" creationId="{204FF699-FDC2-4C08-A670-124ADA5D9D95}"/>
          </ac:spMkLst>
        </pc:spChg>
      </pc:sldChg>
      <pc:sldChg chg="addSp delSp modSp new">
        <pc:chgData name="Daniel Kerschagl" userId="S::daniel.kerschagl@whiteduck.de::b8f0698c-02f1-4190-a023-17da4214083c" providerId="AD" clId="Web-{F6CFB094-3818-43F1-8142-C7A693A19644}" dt="2018-07-16T12:02:43.986" v="738" actId="20577"/>
        <pc:sldMkLst>
          <pc:docMk/>
          <pc:sldMk cId="2724344292" sldId="327"/>
        </pc:sldMkLst>
        <pc:spChg chg="add del mod">
          <ac:chgData name="Daniel Kerschagl" userId="S::daniel.kerschagl@whiteduck.de::b8f0698c-02f1-4190-a023-17da4214083c" providerId="AD" clId="Web-{F6CFB094-3818-43F1-8142-C7A693A19644}" dt="2018-07-16T12:02:43.986" v="738" actId="20577"/>
          <ac:spMkLst>
            <pc:docMk/>
            <pc:sldMk cId="2724344292" sldId="327"/>
            <ac:spMk id="2" creationId="{C4C44FDC-0238-413D-87C4-DEC0F9DB2204}"/>
          </ac:spMkLst>
        </pc:spChg>
        <pc:spChg chg="del">
          <ac:chgData name="Daniel Kerschagl" userId="S::daniel.kerschagl@whiteduck.de::b8f0698c-02f1-4190-a023-17da4214083c" providerId="AD" clId="Web-{F6CFB094-3818-43F1-8142-C7A693A19644}" dt="2018-07-16T11:57:19.810" v="729" actId="20577"/>
          <ac:spMkLst>
            <pc:docMk/>
            <pc:sldMk cId="2724344292" sldId="327"/>
            <ac:spMk id="3" creationId="{6B7987F1-0102-4567-9EF4-F4BFCE867773}"/>
          </ac:spMkLst>
        </pc:spChg>
        <pc:picChg chg="add mod ord">
          <ac:chgData name="Daniel Kerschagl" userId="S::daniel.kerschagl@whiteduck.de::b8f0698c-02f1-4190-a023-17da4214083c" providerId="AD" clId="Web-{F6CFB094-3818-43F1-8142-C7A693A19644}" dt="2018-07-16T11:57:29.982" v="732" actId="14100"/>
          <ac:picMkLst>
            <pc:docMk/>
            <pc:sldMk cId="2724344292" sldId="327"/>
            <ac:picMk id="5" creationId="{503E7206-F4D3-4585-BB0B-2CA10AF4E942}"/>
          </ac:picMkLst>
        </pc:picChg>
      </pc:sldChg>
      <pc:sldChg chg="addSp delSp modSp new">
        <pc:chgData name="Daniel Kerschagl" userId="S::daniel.kerschagl@whiteduck.de::b8f0698c-02f1-4190-a023-17da4214083c" providerId="AD" clId="Web-{F6CFB094-3818-43F1-8142-C7A693A19644}" dt="2018-07-16T12:03:06.565" v="751" actId="20577"/>
        <pc:sldMkLst>
          <pc:docMk/>
          <pc:sldMk cId="1771315901" sldId="328"/>
        </pc:sldMkLst>
        <pc:spChg chg="mod">
          <ac:chgData name="Daniel Kerschagl" userId="S::daniel.kerschagl@whiteduck.de::b8f0698c-02f1-4190-a023-17da4214083c" providerId="AD" clId="Web-{F6CFB094-3818-43F1-8142-C7A693A19644}" dt="2018-07-16T12:03:06.565" v="751" actId="20577"/>
          <ac:spMkLst>
            <pc:docMk/>
            <pc:sldMk cId="1771315901" sldId="328"/>
            <ac:spMk id="2" creationId="{EB013A1C-55F0-4DCB-9D86-79BC4187383D}"/>
          </ac:spMkLst>
        </pc:spChg>
        <pc:spChg chg="del">
          <ac:chgData name="Daniel Kerschagl" userId="S::daniel.kerschagl@whiteduck.de::b8f0698c-02f1-4190-a023-17da4214083c" providerId="AD" clId="Web-{F6CFB094-3818-43F1-8142-C7A693A19644}" dt="2018-07-16T12:02:49.830" v="741" actId="20577"/>
          <ac:spMkLst>
            <pc:docMk/>
            <pc:sldMk cId="1771315901" sldId="328"/>
            <ac:spMk id="3" creationId="{193FC91D-0894-4537-A8A5-37BB35085A16}"/>
          </ac:spMkLst>
        </pc:spChg>
        <pc:picChg chg="add mod">
          <ac:chgData name="Daniel Kerschagl" userId="S::daniel.kerschagl@whiteduck.de::b8f0698c-02f1-4190-a023-17da4214083c" providerId="AD" clId="Web-{F6CFB094-3818-43F1-8142-C7A693A19644}" dt="2018-07-16T12:03:01.784" v="746" actId="1076"/>
          <ac:picMkLst>
            <pc:docMk/>
            <pc:sldMk cId="1771315901" sldId="328"/>
            <ac:picMk id="5" creationId="{2DF4DFD1-B3B9-4BDB-AC94-B3376220026B}"/>
          </ac:picMkLst>
        </pc:picChg>
      </pc:sldChg>
      <pc:sldChg chg="add del replId">
        <pc:chgData name="Daniel Kerschagl" userId="S::daniel.kerschagl@whiteduck.de::b8f0698c-02f1-4190-a023-17da4214083c" providerId="AD" clId="Web-{F6CFB094-3818-43F1-8142-C7A693A19644}" dt="2018-07-16T12:03:50.690" v="766"/>
        <pc:sldMkLst>
          <pc:docMk/>
          <pc:sldMk cId="309516293" sldId="329"/>
        </pc:sldMkLst>
      </pc:sldChg>
      <pc:sldChg chg="add del replId">
        <pc:chgData name="Daniel Kerschagl" userId="S::daniel.kerschagl@whiteduck.de::b8f0698c-02f1-4190-a023-17da4214083c" providerId="AD" clId="Web-{F6CFB094-3818-43F1-8142-C7A693A19644}" dt="2018-07-16T12:03:40.534" v="757"/>
        <pc:sldMkLst>
          <pc:docMk/>
          <pc:sldMk cId="595808561" sldId="330"/>
        </pc:sldMkLst>
      </pc:sldChg>
      <pc:sldChg chg="modSp add del ord replId">
        <pc:chgData name="Daniel Kerschagl" userId="S::daniel.kerschagl@whiteduck.de::b8f0698c-02f1-4190-a023-17da4214083c" providerId="AD" clId="Web-{F6CFB094-3818-43F1-8142-C7A693A19644}" dt="2018-07-16T12:17:04.404" v="961"/>
        <pc:sldMkLst>
          <pc:docMk/>
          <pc:sldMk cId="2342069258" sldId="331"/>
        </pc:sldMkLst>
        <pc:spChg chg="mod">
          <ac:chgData name="Daniel Kerschagl" userId="S::daniel.kerschagl@whiteduck.de::b8f0698c-02f1-4190-a023-17da4214083c" providerId="AD" clId="Web-{F6CFB094-3818-43F1-8142-C7A693A19644}" dt="2018-07-16T12:03:47.987" v="761" actId="20577"/>
          <ac:spMkLst>
            <pc:docMk/>
            <pc:sldMk cId="2342069258" sldId="331"/>
            <ac:spMk id="2" creationId="{25D23185-5015-47A7-83C9-ABAF37E937E4}"/>
          </ac:spMkLst>
        </pc:spChg>
        <pc:spChg chg="mod">
          <ac:chgData name="Daniel Kerschagl" userId="S::daniel.kerschagl@whiteduck.de::b8f0698c-02f1-4190-a023-17da4214083c" providerId="AD" clId="Web-{F6CFB094-3818-43F1-8142-C7A693A19644}" dt="2018-07-16T12:14:49.402" v="836" actId="20577"/>
          <ac:spMkLst>
            <pc:docMk/>
            <pc:sldMk cId="2342069258" sldId="331"/>
            <ac:spMk id="3" creationId="{204FF699-FDC2-4C08-A670-124ADA5D9D95}"/>
          </ac:spMkLst>
        </pc:spChg>
      </pc:sldChg>
      <pc:sldChg chg="add del replId">
        <pc:chgData name="Daniel Kerschagl" userId="S::daniel.kerschagl@whiteduck.de::b8f0698c-02f1-4190-a023-17da4214083c" providerId="AD" clId="Web-{F6CFB094-3818-43F1-8142-C7A693A19644}" dt="2018-07-16T12:15:09.668" v="862"/>
        <pc:sldMkLst>
          <pc:docMk/>
          <pc:sldMk cId="2483537203" sldId="332"/>
        </pc:sldMkLst>
      </pc:sldChg>
      <pc:sldChg chg="addSp modSp add replId">
        <pc:chgData name="Daniel Kerschagl" userId="S::daniel.kerschagl@whiteduck.de::b8f0698c-02f1-4190-a023-17da4214083c" providerId="AD" clId="Web-{F6CFB094-3818-43F1-8142-C7A693A19644}" dt="2018-07-16T12:16:32.029" v="959" actId="14100"/>
        <pc:sldMkLst>
          <pc:docMk/>
          <pc:sldMk cId="3108810533" sldId="333"/>
        </pc:sldMkLst>
        <pc:spChg chg="mod">
          <ac:chgData name="Daniel Kerschagl" userId="S::daniel.kerschagl@whiteduck.de::b8f0698c-02f1-4190-a023-17da4214083c" providerId="AD" clId="Web-{F6CFB094-3818-43F1-8142-C7A693A19644}" dt="2018-07-16T12:15:20.028" v="877" actId="20577"/>
          <ac:spMkLst>
            <pc:docMk/>
            <pc:sldMk cId="3108810533" sldId="333"/>
            <ac:spMk id="2" creationId="{25D23185-5015-47A7-83C9-ABAF37E937E4}"/>
          </ac:spMkLst>
        </pc:spChg>
        <pc:spChg chg="mod">
          <ac:chgData name="Daniel Kerschagl" userId="S::daniel.kerschagl@whiteduck.de::b8f0698c-02f1-4190-a023-17da4214083c" providerId="AD" clId="Web-{F6CFB094-3818-43F1-8142-C7A693A19644}" dt="2018-07-16T12:15:56.481" v="948" actId="20577"/>
          <ac:spMkLst>
            <pc:docMk/>
            <pc:sldMk cId="3108810533" sldId="333"/>
            <ac:spMk id="3" creationId="{204FF699-FDC2-4C08-A670-124ADA5D9D95}"/>
          </ac:spMkLst>
        </pc:spChg>
        <pc:picChg chg="add mod">
          <ac:chgData name="Daniel Kerschagl" userId="S::daniel.kerschagl@whiteduck.de::b8f0698c-02f1-4190-a023-17da4214083c" providerId="AD" clId="Web-{F6CFB094-3818-43F1-8142-C7A693A19644}" dt="2018-07-16T12:16:22.872" v="957" actId="1076"/>
          <ac:picMkLst>
            <pc:docMk/>
            <pc:sldMk cId="3108810533" sldId="333"/>
            <ac:picMk id="5" creationId="{BB6146F5-F365-40CD-B0FA-7317EADFB794}"/>
          </ac:picMkLst>
        </pc:picChg>
        <pc:picChg chg="add mod">
          <ac:chgData name="Daniel Kerschagl" userId="S::daniel.kerschagl@whiteduck.de::b8f0698c-02f1-4190-a023-17da4214083c" providerId="AD" clId="Web-{F6CFB094-3818-43F1-8142-C7A693A19644}" dt="2018-07-16T12:16:32.029" v="959" actId="14100"/>
          <ac:picMkLst>
            <pc:docMk/>
            <pc:sldMk cId="3108810533" sldId="333"/>
            <ac:picMk id="7" creationId="{B975EAEB-8E3E-49CE-BF57-833A3F594089}"/>
          </ac:picMkLst>
        </pc:picChg>
      </pc:sldChg>
    </pc:docChg>
  </pc:docChgLst>
  <pc:docChgLst>
    <pc:chgData name="Daniel Kerschagl" userId="b8f0698c-02f1-4190-a023-17da4214083c" providerId="ADAL" clId="{527B3C11-E84F-4CB8-9B80-643299B45023}"/>
    <pc:docChg chg="undo custSel addSld delSld modSld sldOrd">
      <pc:chgData name="Daniel Kerschagl" userId="b8f0698c-02f1-4190-a023-17da4214083c" providerId="ADAL" clId="{527B3C11-E84F-4CB8-9B80-643299B45023}" dt="2018-07-15T08:40:36.250" v="464" actId="20577"/>
      <pc:docMkLst>
        <pc:docMk/>
      </pc:docMkLst>
      <pc:sldChg chg="add del">
        <pc:chgData name="Daniel Kerschagl" userId="b8f0698c-02f1-4190-a023-17da4214083c" providerId="ADAL" clId="{527B3C11-E84F-4CB8-9B80-643299B45023}" dt="2018-07-15T07:45:19.815" v="40" actId="2696"/>
        <pc:sldMkLst>
          <pc:docMk/>
          <pc:sldMk cId="187959615" sldId="256"/>
        </pc:sldMkLst>
      </pc:sldChg>
      <pc:sldChg chg="add del">
        <pc:chgData name="Daniel Kerschagl" userId="b8f0698c-02f1-4190-a023-17da4214083c" providerId="ADAL" clId="{527B3C11-E84F-4CB8-9B80-643299B45023}" dt="2018-07-15T07:41:34.227" v="35" actId="20577"/>
        <pc:sldMkLst>
          <pc:docMk/>
          <pc:sldMk cId="3423622407" sldId="256"/>
        </pc:sldMkLst>
      </pc:sldChg>
      <pc:sldChg chg="addSp delSp modSp add del setBg delDesignElem">
        <pc:chgData name="Daniel Kerschagl" userId="b8f0698c-02f1-4190-a023-17da4214083c" providerId="ADAL" clId="{527B3C11-E84F-4CB8-9B80-643299B45023}" dt="2018-07-15T08:25:31.865" v="90" actId="2696"/>
        <pc:sldMkLst>
          <pc:docMk/>
          <pc:sldMk cId="3091149778" sldId="257"/>
        </pc:sldMkLst>
        <pc:spChg chg="add mod">
          <ac:chgData name="Daniel Kerschagl" userId="b8f0698c-02f1-4190-a023-17da4214083c" providerId="ADAL" clId="{527B3C11-E84F-4CB8-9B80-643299B45023}" dt="2018-07-15T07:56:49.227" v="74" actId="20577"/>
          <ac:spMkLst>
            <pc:docMk/>
            <pc:sldMk cId="3091149778" sldId="257"/>
            <ac:spMk id="3" creationId="{3592882C-6497-48F0-9116-B03F8A580949}"/>
          </ac:spMkLst>
        </pc:spChg>
        <pc:spChg chg="add">
          <ac:chgData name="Daniel Kerschagl" userId="b8f0698c-02f1-4190-a023-17da4214083c" providerId="ADAL" clId="{527B3C11-E84F-4CB8-9B80-643299B45023}" dt="2018-07-15T07:57:05.408" v="76" actId="2696"/>
          <ac:spMkLst>
            <pc:docMk/>
            <pc:sldMk cId="3091149778" sldId="257"/>
            <ac:spMk id="6" creationId="{D123C1BB-A2CF-49C1-B7E9-49F23682C36D}"/>
          </ac:spMkLst>
        </pc:spChg>
        <pc:spChg chg="del">
          <ac:chgData name="Daniel Kerschagl" userId="b8f0698c-02f1-4190-a023-17da4214083c" providerId="ADAL" clId="{527B3C11-E84F-4CB8-9B80-643299B45023}" dt="2018-07-15T07:50:05.650" v="46" actId="2696"/>
          <ac:spMkLst>
            <pc:docMk/>
            <pc:sldMk cId="3091149778" sldId="257"/>
            <ac:spMk id="10" creationId="{42A5316D-ED2F-4F89-B4B4-8D9240B1A348}"/>
          </ac:spMkLst>
        </pc:spChg>
        <pc:graphicFrameChg chg="del">
          <ac:chgData name="Daniel Kerschagl" userId="b8f0698c-02f1-4190-a023-17da4214083c" providerId="ADAL" clId="{527B3C11-E84F-4CB8-9B80-643299B45023}" dt="2018-07-15T07:56:35.014" v="50" actId="478"/>
          <ac:graphicFrameMkLst>
            <pc:docMk/>
            <pc:sldMk cId="3091149778" sldId="257"/>
            <ac:graphicFrameMk id="5" creationId="{982628CE-D7ED-48E0-AB03-AF443392D2AA}"/>
          </ac:graphicFrameMkLst>
        </pc:graphicFrameChg>
      </pc:sldChg>
      <pc:sldChg chg="add del">
        <pc:chgData name="Daniel Kerschagl" userId="b8f0698c-02f1-4190-a023-17da4214083c" providerId="ADAL" clId="{527B3C11-E84F-4CB8-9B80-643299B45023}" dt="2018-07-15T07:45:19.091" v="39" actId="2696"/>
        <pc:sldMkLst>
          <pc:docMk/>
          <pc:sldMk cId="3642890936" sldId="257"/>
        </pc:sldMkLst>
      </pc:sldChg>
      <pc:sldChg chg="delSp add del setBg delDesignElem">
        <pc:chgData name="Daniel Kerschagl" userId="b8f0698c-02f1-4190-a023-17da4214083c" providerId="ADAL" clId="{527B3C11-E84F-4CB8-9B80-643299B45023}" dt="2018-07-15T07:56:32.989" v="49" actId="2696"/>
        <pc:sldMkLst>
          <pc:docMk/>
          <pc:sldMk cId="2068520107" sldId="258"/>
        </pc:sldMkLst>
        <pc:spChg chg="del">
          <ac:chgData name="Daniel Kerschagl" userId="b8f0698c-02f1-4190-a023-17da4214083c" providerId="ADAL" clId="{527B3C11-E84F-4CB8-9B80-643299B45023}" dt="2018-07-15T07:50:05.650" v="46" actId="2696"/>
          <ac:spMkLst>
            <pc:docMk/>
            <pc:sldMk cId="2068520107" sldId="258"/>
            <ac:spMk id="15" creationId="{BE95D989-81FA-4BAD-9AD5-E46CEDA91B36}"/>
          </ac:spMkLst>
        </pc:spChg>
        <pc:spChg chg="del">
          <ac:chgData name="Daniel Kerschagl" userId="b8f0698c-02f1-4190-a023-17da4214083c" providerId="ADAL" clId="{527B3C11-E84F-4CB8-9B80-643299B45023}" dt="2018-07-15T07:50:05.650" v="46" actId="2696"/>
          <ac:spMkLst>
            <pc:docMk/>
            <pc:sldMk cId="2068520107" sldId="258"/>
            <ac:spMk id="17" creationId="{156189E5-8A3E-4CFD-B71B-CCD0F8495E56}"/>
          </ac:spMkLst>
        </pc:spChg>
      </pc:sldChg>
      <pc:sldChg chg="delSp add del setBg delDesignElem">
        <pc:chgData name="Daniel Kerschagl" userId="b8f0698c-02f1-4190-a023-17da4214083c" providerId="ADAL" clId="{527B3C11-E84F-4CB8-9B80-643299B45023}" dt="2018-07-15T08:02:13.836" v="89" actId="2696"/>
        <pc:sldMkLst>
          <pc:docMk/>
          <pc:sldMk cId="1595454269" sldId="296"/>
        </pc:sldMkLst>
        <pc:spChg chg="del">
          <ac:chgData name="Daniel Kerschagl" userId="b8f0698c-02f1-4190-a023-17da4214083c" providerId="ADAL" clId="{527B3C11-E84F-4CB8-9B80-643299B45023}" dt="2018-07-15T08:00:16.572" v="78" actId="2696"/>
          <ac:spMkLst>
            <pc:docMk/>
            <pc:sldMk cId="1595454269" sldId="296"/>
            <ac:spMk id="7" creationId="{2A8AA5BC-4F7A-4226-8F99-6D824B226A97}"/>
          </ac:spMkLst>
        </pc:spChg>
        <pc:spChg chg="del">
          <ac:chgData name="Daniel Kerschagl" userId="b8f0698c-02f1-4190-a023-17da4214083c" providerId="ADAL" clId="{527B3C11-E84F-4CB8-9B80-643299B45023}" dt="2018-07-15T08:00:16.572" v="78" actId="2696"/>
          <ac:spMkLst>
            <pc:docMk/>
            <pc:sldMk cId="1595454269" sldId="296"/>
            <ac:spMk id="9" creationId="{3E5445C6-DD42-4979-86FF-03730E8C6DB0}"/>
          </ac:spMkLst>
        </pc:spChg>
        <pc:cxnChg chg="del">
          <ac:chgData name="Daniel Kerschagl" userId="b8f0698c-02f1-4190-a023-17da4214083c" providerId="ADAL" clId="{527B3C11-E84F-4CB8-9B80-643299B45023}" dt="2018-07-15T08:00:16.572" v="78" actId="2696"/>
          <ac:cxnSpMkLst>
            <pc:docMk/>
            <pc:sldMk cId="1595454269" sldId="296"/>
            <ac:cxnSpMk id="11" creationId="{45000665-DFC7-417E-8FD7-516A0F15C975}"/>
          </ac:cxnSpMkLst>
        </pc:cxnChg>
      </pc:sldChg>
      <pc:sldChg chg="add del">
        <pc:chgData name="Daniel Kerschagl" userId="b8f0698c-02f1-4190-a023-17da4214083c" providerId="ADAL" clId="{527B3C11-E84F-4CB8-9B80-643299B45023}" dt="2018-07-15T08:00:49.429" v="85" actId="2696"/>
        <pc:sldMkLst>
          <pc:docMk/>
          <pc:sldMk cId="1243533094" sldId="307"/>
        </pc:sldMkLst>
      </pc:sldChg>
      <pc:sldChg chg="add del">
        <pc:chgData name="Daniel Kerschagl" userId="b8f0698c-02f1-4190-a023-17da4214083c" providerId="ADAL" clId="{527B3C11-E84F-4CB8-9B80-643299B45023}" dt="2018-07-15T08:00:49.435" v="87" actId="2696"/>
        <pc:sldMkLst>
          <pc:docMk/>
          <pc:sldMk cId="1173728240" sldId="308"/>
        </pc:sldMkLst>
      </pc:sldChg>
      <pc:sldChg chg="add del">
        <pc:chgData name="Daniel Kerschagl" userId="b8f0698c-02f1-4190-a023-17da4214083c" providerId="ADAL" clId="{527B3C11-E84F-4CB8-9B80-643299B45023}" dt="2018-07-15T08:00:49.430" v="86" actId="2696"/>
        <pc:sldMkLst>
          <pc:docMk/>
          <pc:sldMk cId="3789977608" sldId="318"/>
        </pc:sldMkLst>
      </pc:sldChg>
      <pc:sldChg chg="delSp modSp add">
        <pc:chgData name="Daniel Kerschagl" userId="b8f0698c-02f1-4190-a023-17da4214083c" providerId="ADAL" clId="{527B3C11-E84F-4CB8-9B80-643299B45023}" dt="2018-07-15T08:27:17.742" v="130" actId="1076"/>
        <pc:sldMkLst>
          <pc:docMk/>
          <pc:sldMk cId="865659335" sldId="319"/>
        </pc:sldMkLst>
        <pc:spChg chg="mod">
          <ac:chgData name="Daniel Kerschagl" userId="b8f0698c-02f1-4190-a023-17da4214083c" providerId="ADAL" clId="{527B3C11-E84F-4CB8-9B80-643299B45023}" dt="2018-07-15T08:27:17.742" v="130" actId="1076"/>
          <ac:spMkLst>
            <pc:docMk/>
            <pc:sldMk cId="865659335" sldId="319"/>
            <ac:spMk id="2" creationId="{8E34179C-7AD4-48D3-982E-46651D896F13}"/>
          </ac:spMkLst>
        </pc:spChg>
        <pc:spChg chg="del">
          <ac:chgData name="Daniel Kerschagl" userId="b8f0698c-02f1-4190-a023-17da4214083c" providerId="ADAL" clId="{527B3C11-E84F-4CB8-9B80-643299B45023}" dt="2018-07-15T08:27:06.170" v="125" actId="478"/>
          <ac:spMkLst>
            <pc:docMk/>
            <pc:sldMk cId="865659335" sldId="319"/>
            <ac:spMk id="3" creationId="{F9FECE01-6E18-4172-92E4-2E2D111DB398}"/>
          </ac:spMkLst>
        </pc:spChg>
      </pc:sldChg>
      <pc:sldChg chg="add del">
        <pc:chgData name="Daniel Kerschagl" userId="b8f0698c-02f1-4190-a023-17da4214083c" providerId="ADAL" clId="{527B3C11-E84F-4CB8-9B80-643299B45023}" dt="2018-07-15T07:45:17.483" v="38" actId="20577"/>
        <pc:sldMkLst>
          <pc:docMk/>
          <pc:sldMk cId="1180980369" sldId="319"/>
        </pc:sldMkLst>
      </pc:sldChg>
      <pc:sldChg chg="delSp modSp add del">
        <pc:chgData name="Daniel Kerschagl" userId="b8f0698c-02f1-4190-a023-17da4214083c" providerId="ADAL" clId="{527B3C11-E84F-4CB8-9B80-643299B45023}" dt="2018-07-15T08:26:04.803" v="122" actId="2696"/>
        <pc:sldMkLst>
          <pc:docMk/>
          <pc:sldMk cId="1985468108" sldId="320"/>
        </pc:sldMkLst>
        <pc:spChg chg="mod">
          <ac:chgData name="Daniel Kerschagl" userId="b8f0698c-02f1-4190-a023-17da4214083c" providerId="ADAL" clId="{527B3C11-E84F-4CB8-9B80-643299B45023}" dt="2018-07-15T08:25:58.409" v="121" actId="20577"/>
          <ac:spMkLst>
            <pc:docMk/>
            <pc:sldMk cId="1985468108" sldId="320"/>
            <ac:spMk id="2" creationId="{A5F57A7B-ABC5-470F-A697-8AE38641421A}"/>
          </ac:spMkLst>
        </pc:spChg>
        <pc:spChg chg="del">
          <ac:chgData name="Daniel Kerschagl" userId="b8f0698c-02f1-4190-a023-17da4214083c" providerId="ADAL" clId="{527B3C11-E84F-4CB8-9B80-643299B45023}" dt="2018-07-15T08:25:44.841" v="105" actId="478"/>
          <ac:spMkLst>
            <pc:docMk/>
            <pc:sldMk cId="1985468108" sldId="320"/>
            <ac:spMk id="3" creationId="{7BF42D7A-27B0-490E-BAAC-1D4261EBA16D}"/>
          </ac:spMkLst>
        </pc:spChg>
      </pc:sldChg>
      <pc:sldChg chg="addSp delSp modSp add del">
        <pc:chgData name="Daniel Kerschagl" userId="b8f0698c-02f1-4190-a023-17da4214083c" providerId="ADAL" clId="{527B3C11-E84F-4CB8-9B80-643299B45023}" dt="2018-07-15T07:45:17.483" v="38" actId="20577"/>
        <pc:sldMkLst>
          <pc:docMk/>
          <pc:sldMk cId="2772819402" sldId="320"/>
        </pc:sldMkLst>
        <pc:spChg chg="mod">
          <ac:chgData name="Daniel Kerschagl" userId="b8f0698c-02f1-4190-a023-17da4214083c" providerId="ADAL" clId="{527B3C11-E84F-4CB8-9B80-643299B45023}" dt="2018-07-15T07:38:10.201" v="22" actId="5793"/>
          <ac:spMkLst>
            <pc:docMk/>
            <pc:sldMk cId="2772819402" sldId="320"/>
            <ac:spMk id="3" creationId="{7D4D4195-726C-4E38-96EC-AC3EC0ED1039}"/>
          </ac:spMkLst>
        </pc:spChg>
        <pc:spChg chg="del">
          <ac:chgData name="Daniel Kerschagl" userId="b8f0698c-02f1-4190-a023-17da4214083c" providerId="ADAL" clId="{527B3C11-E84F-4CB8-9B80-643299B45023}" dt="2018-07-15T07:40:49.057" v="27" actId="20577"/>
          <ac:spMkLst>
            <pc:docMk/>
            <pc:sldMk cId="2772819402" sldId="320"/>
            <ac:spMk id="4" creationId="{40085A97-1707-4152-AB58-89686A95475F}"/>
          </ac:spMkLst>
        </pc:spChg>
        <pc:spChg chg="add">
          <ac:chgData name="Daniel Kerschagl" userId="b8f0698c-02f1-4190-a023-17da4214083c" providerId="ADAL" clId="{527B3C11-E84F-4CB8-9B80-643299B45023}" dt="2018-07-15T07:41:14.903" v="28" actId="20577"/>
          <ac:spMkLst>
            <pc:docMk/>
            <pc:sldMk cId="2772819402" sldId="320"/>
            <ac:spMk id="6" creationId="{B7BD3C59-CCC9-4014-A5CF-8DA92E04EF80}"/>
          </ac:spMkLst>
        </pc:spChg>
        <pc:picChg chg="add mod">
          <ac:chgData name="Daniel Kerschagl" userId="b8f0698c-02f1-4190-a023-17da4214083c" providerId="ADAL" clId="{527B3C11-E84F-4CB8-9B80-643299B45023}" dt="2018-07-15T07:40:45.559" v="26" actId="1076"/>
          <ac:picMkLst>
            <pc:docMk/>
            <pc:sldMk cId="2772819402" sldId="320"/>
            <ac:picMk id="1026" creationId="{16721F8B-3E00-4973-99FC-99125202CA5B}"/>
          </ac:picMkLst>
        </pc:picChg>
      </pc:sldChg>
      <pc:sldChg chg="modSp add">
        <pc:chgData name="Daniel Kerschagl" userId="b8f0698c-02f1-4190-a023-17da4214083c" providerId="ADAL" clId="{527B3C11-E84F-4CB8-9B80-643299B45023}" dt="2018-07-15T08:40:21.536" v="461" actId="20577"/>
        <pc:sldMkLst>
          <pc:docMk/>
          <pc:sldMk cId="2808768928" sldId="320"/>
        </pc:sldMkLst>
        <pc:spChg chg="mod">
          <ac:chgData name="Daniel Kerschagl" userId="b8f0698c-02f1-4190-a023-17da4214083c" providerId="ADAL" clId="{527B3C11-E84F-4CB8-9B80-643299B45023}" dt="2018-07-15T08:40:19.512" v="460" actId="20577"/>
          <ac:spMkLst>
            <pc:docMk/>
            <pc:sldMk cId="2808768928" sldId="320"/>
            <ac:spMk id="2" creationId="{25D23185-5015-47A7-83C9-ABAF37E937E4}"/>
          </ac:spMkLst>
        </pc:spChg>
        <pc:spChg chg="mod">
          <ac:chgData name="Daniel Kerschagl" userId="b8f0698c-02f1-4190-a023-17da4214083c" providerId="ADAL" clId="{527B3C11-E84F-4CB8-9B80-643299B45023}" dt="2018-07-15T08:40:21.536" v="461" actId="20577"/>
          <ac:spMkLst>
            <pc:docMk/>
            <pc:sldMk cId="2808768928" sldId="320"/>
            <ac:spMk id="3" creationId="{204FF699-FDC2-4C08-A670-124ADA5D9D95}"/>
          </ac:spMkLst>
        </pc:spChg>
      </pc:sldChg>
      <pc:sldChg chg="modSp add ord">
        <pc:chgData name="Daniel Kerschagl" userId="b8f0698c-02f1-4190-a023-17da4214083c" providerId="ADAL" clId="{527B3C11-E84F-4CB8-9B80-643299B45023}" dt="2018-07-15T08:39:58.991" v="458" actId="20577"/>
        <pc:sldMkLst>
          <pc:docMk/>
          <pc:sldMk cId="3145408033" sldId="321"/>
        </pc:sldMkLst>
        <pc:spChg chg="mod">
          <ac:chgData name="Daniel Kerschagl" userId="b8f0698c-02f1-4190-a023-17da4214083c" providerId="ADAL" clId="{527B3C11-E84F-4CB8-9B80-643299B45023}" dt="2018-07-15T08:28:08.852" v="174" actId="20577"/>
          <ac:spMkLst>
            <pc:docMk/>
            <pc:sldMk cId="3145408033" sldId="321"/>
            <ac:spMk id="2" creationId="{833E9940-6436-4971-9D50-C35C2B9801E3}"/>
          </ac:spMkLst>
        </pc:spChg>
        <pc:spChg chg="mod">
          <ac:chgData name="Daniel Kerschagl" userId="b8f0698c-02f1-4190-a023-17da4214083c" providerId="ADAL" clId="{527B3C11-E84F-4CB8-9B80-643299B45023}" dt="2018-07-15T08:39:58.991" v="458" actId="20577"/>
          <ac:spMkLst>
            <pc:docMk/>
            <pc:sldMk cId="3145408033" sldId="321"/>
            <ac:spMk id="3" creationId="{EF7DEB38-E1EA-46E3-870C-32DFE405E173}"/>
          </ac:spMkLst>
        </pc:spChg>
      </pc:sldChg>
      <pc:sldChg chg="add del">
        <pc:chgData name="Daniel Kerschagl" userId="b8f0698c-02f1-4190-a023-17da4214083c" providerId="ADAL" clId="{527B3C11-E84F-4CB8-9B80-643299B45023}" dt="2018-07-15T07:39:11.112" v="24" actId="2696"/>
        <pc:sldMkLst>
          <pc:docMk/>
          <pc:sldMk cId="3629242409" sldId="321"/>
        </pc:sldMkLst>
      </pc:sldChg>
      <pc:sldChg chg="addSp delSp modSp add">
        <pc:chgData name="Daniel Kerschagl" userId="b8f0698c-02f1-4190-a023-17da4214083c" providerId="ADAL" clId="{527B3C11-E84F-4CB8-9B80-643299B45023}" dt="2018-07-15T08:32:29.687" v="361" actId="14100"/>
        <pc:sldMkLst>
          <pc:docMk/>
          <pc:sldMk cId="3798446586" sldId="322"/>
        </pc:sldMkLst>
        <pc:spChg chg="mod">
          <ac:chgData name="Daniel Kerschagl" userId="b8f0698c-02f1-4190-a023-17da4214083c" providerId="ADAL" clId="{527B3C11-E84F-4CB8-9B80-643299B45023}" dt="2018-07-15T08:31:39.039" v="358" actId="20577"/>
          <ac:spMkLst>
            <pc:docMk/>
            <pc:sldMk cId="3798446586" sldId="322"/>
            <ac:spMk id="2" creationId="{69E7B406-16B7-47D7-A3B1-936827271E1E}"/>
          </ac:spMkLst>
        </pc:spChg>
        <pc:spChg chg="del">
          <ac:chgData name="Daniel Kerschagl" userId="b8f0698c-02f1-4190-a023-17da4214083c" providerId="ADAL" clId="{527B3C11-E84F-4CB8-9B80-643299B45023}" dt="2018-07-15T08:31:40.932" v="359" actId="14100"/>
          <ac:spMkLst>
            <pc:docMk/>
            <pc:sldMk cId="3798446586" sldId="322"/>
            <ac:spMk id="3" creationId="{7A332F02-0922-4287-B5C0-DE5CF9457F3D}"/>
          </ac:spMkLst>
        </pc:spChg>
        <pc:picChg chg="add mod">
          <ac:chgData name="Daniel Kerschagl" userId="b8f0698c-02f1-4190-a023-17da4214083c" providerId="ADAL" clId="{527B3C11-E84F-4CB8-9B80-643299B45023}" dt="2018-07-15T08:32:29.687" v="361" actId="14100"/>
          <ac:picMkLst>
            <pc:docMk/>
            <pc:sldMk cId="3798446586" sldId="322"/>
            <ac:picMk id="1026" creationId="{8F013E1B-812F-4461-86F6-BD687D2F6BA5}"/>
          </ac:picMkLst>
        </pc:picChg>
      </pc:sldChg>
      <pc:sldChg chg="add">
        <pc:chgData name="Daniel Kerschagl" userId="b8f0698c-02f1-4190-a023-17da4214083c" providerId="ADAL" clId="{527B3C11-E84F-4CB8-9B80-643299B45023}" dt="2018-07-15T08:40:16.288" v="459" actId="20577"/>
        <pc:sldMkLst>
          <pc:docMk/>
          <pc:sldMk cId="4049650089" sldId="323"/>
        </pc:sldMkLst>
      </pc:sldChg>
      <pc:sldChg chg="modSp add">
        <pc:chgData name="Daniel Kerschagl" userId="b8f0698c-02f1-4190-a023-17da4214083c" providerId="ADAL" clId="{527B3C11-E84F-4CB8-9B80-643299B45023}" dt="2018-07-15T08:40:36.250" v="464" actId="20577"/>
        <pc:sldMkLst>
          <pc:docMk/>
          <pc:sldMk cId="2872080718" sldId="324"/>
        </pc:sldMkLst>
        <pc:spChg chg="mod">
          <ac:chgData name="Daniel Kerschagl" userId="b8f0698c-02f1-4190-a023-17da4214083c" providerId="ADAL" clId="{527B3C11-E84F-4CB8-9B80-643299B45023}" dt="2018-07-15T08:40:34.768" v="463" actId="20577"/>
          <ac:spMkLst>
            <pc:docMk/>
            <pc:sldMk cId="2872080718" sldId="324"/>
            <ac:spMk id="2" creationId="{25D23185-5015-47A7-83C9-ABAF37E937E4}"/>
          </ac:spMkLst>
        </pc:spChg>
        <pc:spChg chg="mod">
          <ac:chgData name="Daniel Kerschagl" userId="b8f0698c-02f1-4190-a023-17da4214083c" providerId="ADAL" clId="{527B3C11-E84F-4CB8-9B80-643299B45023}" dt="2018-07-15T08:40:36.250" v="464" actId="20577"/>
          <ac:spMkLst>
            <pc:docMk/>
            <pc:sldMk cId="2872080718" sldId="324"/>
            <ac:spMk id="3" creationId="{204FF699-FDC2-4C08-A670-124ADA5D9D95}"/>
          </ac:spMkLst>
        </pc:spChg>
      </pc:sldChg>
    </pc:docChg>
  </pc:docChgLst>
  <pc:docChgLst>
    <pc:chgData name="Daniel Kerschagl" userId="S::daniel.kerschagl@whiteduck.de::b8f0698c-02f1-4190-a023-17da4214083c" providerId="AD" clId="Web-{333DB1E1-D771-43B2-B075-61427BABA77F}"/>
    <pc:docChg chg="addSld modSld">
      <pc:chgData name="Daniel Kerschagl" userId="S::daniel.kerschagl@whiteduck.de::b8f0698c-02f1-4190-a023-17da4214083c" providerId="AD" clId="Web-{333DB1E1-D771-43B2-B075-61427BABA77F}" dt="2018-07-16T16:11:21.853" v="114" actId="1076"/>
      <pc:docMkLst>
        <pc:docMk/>
      </pc:docMkLst>
      <pc:sldChg chg="modSp">
        <pc:chgData name="Daniel Kerschagl" userId="S::daniel.kerschagl@whiteduck.de::b8f0698c-02f1-4190-a023-17da4214083c" providerId="AD" clId="Web-{333DB1E1-D771-43B2-B075-61427BABA77F}" dt="2018-07-16T16:10:39.916" v="90" actId="20577"/>
        <pc:sldMkLst>
          <pc:docMk/>
          <pc:sldMk cId="2517744848" sldId="325"/>
        </pc:sldMkLst>
        <pc:spChg chg="mod">
          <ac:chgData name="Daniel Kerschagl" userId="S::daniel.kerschagl@whiteduck.de::b8f0698c-02f1-4190-a023-17da4214083c" providerId="AD" clId="Web-{333DB1E1-D771-43B2-B075-61427BABA77F}" dt="2018-07-16T16:10:39.916" v="90" actId="20577"/>
          <ac:spMkLst>
            <pc:docMk/>
            <pc:sldMk cId="2517744848" sldId="325"/>
            <ac:spMk id="3" creationId="{204FF699-FDC2-4C08-A670-124ADA5D9D95}"/>
          </ac:spMkLst>
        </pc:spChg>
      </pc:sldChg>
      <pc:sldChg chg="delSp modSp add replId">
        <pc:chgData name="Daniel Kerschagl" userId="S::daniel.kerschagl@whiteduck.de::b8f0698c-02f1-4190-a023-17da4214083c" providerId="AD" clId="Web-{333DB1E1-D771-43B2-B075-61427BABA77F}" dt="2018-07-16T16:11:21.853" v="114" actId="1076"/>
        <pc:sldMkLst>
          <pc:docMk/>
          <pc:sldMk cId="3509193328" sldId="346"/>
        </pc:sldMkLst>
        <pc:spChg chg="mod">
          <ac:chgData name="Daniel Kerschagl" userId="S::daniel.kerschagl@whiteduck.de::b8f0698c-02f1-4190-a023-17da4214083c" providerId="AD" clId="Web-{333DB1E1-D771-43B2-B075-61427BABA77F}" dt="2018-07-16T16:09:05.167" v="5" actId="20577"/>
          <ac:spMkLst>
            <pc:docMk/>
            <pc:sldMk cId="3509193328" sldId="346"/>
            <ac:spMk id="2" creationId="{25D23185-5015-47A7-83C9-ABAF37E937E4}"/>
          </ac:spMkLst>
        </pc:spChg>
        <pc:spChg chg="mod">
          <ac:chgData name="Daniel Kerschagl" userId="S::daniel.kerschagl@whiteduck.de::b8f0698c-02f1-4190-a023-17da4214083c" providerId="AD" clId="Web-{333DB1E1-D771-43B2-B075-61427BABA77F}" dt="2018-07-16T16:11:21.853" v="114" actId="1076"/>
          <ac:spMkLst>
            <pc:docMk/>
            <pc:sldMk cId="3509193328" sldId="346"/>
            <ac:spMk id="3" creationId="{204FF699-FDC2-4C08-A670-124ADA5D9D95}"/>
          </ac:spMkLst>
        </pc:spChg>
        <pc:picChg chg="del">
          <ac:chgData name="Daniel Kerschagl" userId="S::daniel.kerschagl@whiteduck.de::b8f0698c-02f1-4190-a023-17da4214083c" providerId="AD" clId="Web-{333DB1E1-D771-43B2-B075-61427BABA77F}" dt="2018-07-16T16:09:06.605" v="7" actId="1076"/>
          <ac:picMkLst>
            <pc:docMk/>
            <pc:sldMk cId="3509193328" sldId="346"/>
            <ac:picMk id="5" creationId="{BB6146F5-F365-40CD-B0FA-7317EADFB794}"/>
          </ac:picMkLst>
        </pc:picChg>
        <pc:picChg chg="del">
          <ac:chgData name="Daniel Kerschagl" userId="S::daniel.kerschagl@whiteduck.de::b8f0698c-02f1-4190-a023-17da4214083c" providerId="AD" clId="Web-{333DB1E1-D771-43B2-B075-61427BABA77F}" dt="2018-07-16T16:09:08.198" v="8" actId="1076"/>
          <ac:picMkLst>
            <pc:docMk/>
            <pc:sldMk cId="3509193328" sldId="346"/>
            <ac:picMk id="7" creationId="{B975EAEB-8E3E-49CE-BF57-833A3F594089}"/>
          </ac:picMkLst>
        </pc:picChg>
      </pc:sldChg>
    </pc:docChg>
  </pc:docChgLst>
  <pc:docChgLst>
    <pc:chgData name="Martin Brandl" userId="S::martin.brandl@whiteduck.de::3d258395-d24b-40f2-afeb-d12c39e7a5d6" providerId="AD" clId="Web-{1C0EA68C-E073-4A9C-9042-00FBE77358FC}"/>
    <pc:docChg chg="delSld">
      <pc:chgData name="Martin Brandl" userId="S::martin.brandl@whiteduck.de::3d258395-d24b-40f2-afeb-d12c39e7a5d6" providerId="AD" clId="Web-{1C0EA68C-E073-4A9C-9042-00FBE77358FC}" dt="2018-07-16T15:42:26.168" v="0"/>
      <pc:docMkLst>
        <pc:docMk/>
      </pc:docMkLst>
      <pc:sldChg chg="del">
        <pc:chgData name="Martin Brandl" userId="S::martin.brandl@whiteduck.de::3d258395-d24b-40f2-afeb-d12c39e7a5d6" providerId="AD" clId="Web-{1C0EA68C-E073-4A9C-9042-00FBE77358FC}" dt="2018-07-16T15:42:26.168" v="0"/>
        <pc:sldMkLst>
          <pc:docMk/>
          <pc:sldMk cId="2068184997" sldId="268"/>
        </pc:sldMkLst>
      </pc:sldChg>
    </pc:docChg>
  </pc:docChgLst>
  <pc:docChgLst>
    <pc:chgData name="Daniel Kerschagl" userId="S::daniel.kerschagl@whiteduck.de::b8f0698c-02f1-4190-a023-17da4214083c" providerId="AD" clId="Web-{57C992AD-9932-473F-B335-97D1FD2C3DBF}"/>
    <pc:docChg chg="modSld">
      <pc:chgData name="Daniel Kerschagl" userId="S::daniel.kerschagl@whiteduck.de::b8f0698c-02f1-4190-a023-17da4214083c" providerId="AD" clId="Web-{57C992AD-9932-473F-B335-97D1FD2C3DBF}" dt="2018-07-16T14:44:20.637" v="6" actId="1076"/>
      <pc:docMkLst>
        <pc:docMk/>
      </pc:docMkLst>
      <pc:sldChg chg="addSp modSp">
        <pc:chgData name="Daniel Kerschagl" userId="S::daniel.kerschagl@whiteduck.de::b8f0698c-02f1-4190-a023-17da4214083c" providerId="AD" clId="Web-{57C992AD-9932-473F-B335-97D1FD2C3DBF}" dt="2018-07-16T14:44:20.637" v="6" actId="1076"/>
        <pc:sldMkLst>
          <pc:docMk/>
          <pc:sldMk cId="4049650089" sldId="323"/>
        </pc:sldMkLst>
        <pc:picChg chg="add mod">
          <ac:chgData name="Daniel Kerschagl" userId="S::daniel.kerschagl@whiteduck.de::b8f0698c-02f1-4190-a023-17da4214083c" providerId="AD" clId="Web-{57C992AD-9932-473F-B335-97D1FD2C3DBF}" dt="2018-07-16T14:44:20.637" v="6" actId="1076"/>
          <ac:picMkLst>
            <pc:docMk/>
            <pc:sldMk cId="4049650089" sldId="323"/>
            <ac:picMk id="5" creationId="{93157B12-A504-4BBB-A905-BEB549CC25A3}"/>
          </ac:picMkLst>
        </pc:picChg>
      </pc:sldChg>
      <pc:sldChg chg="modSp">
        <pc:chgData name="Daniel Kerschagl" userId="S::daniel.kerschagl@whiteduck.de::b8f0698c-02f1-4190-a023-17da4214083c" providerId="AD" clId="Web-{57C992AD-9932-473F-B335-97D1FD2C3DBF}" dt="2018-07-16T14:40:48.743" v="2" actId="20577"/>
        <pc:sldMkLst>
          <pc:docMk/>
          <pc:sldMk cId="2517744848" sldId="325"/>
        </pc:sldMkLst>
        <pc:spChg chg="mod">
          <ac:chgData name="Daniel Kerschagl" userId="S::daniel.kerschagl@whiteduck.de::b8f0698c-02f1-4190-a023-17da4214083c" providerId="AD" clId="Web-{57C992AD-9932-473F-B335-97D1FD2C3DBF}" dt="2018-07-16T14:40:48.743" v="2" actId="20577"/>
          <ac:spMkLst>
            <pc:docMk/>
            <pc:sldMk cId="2517744848" sldId="325"/>
            <ac:spMk id="3" creationId="{204FF699-FDC2-4C08-A670-124ADA5D9D95}"/>
          </ac:spMkLst>
        </pc:spChg>
      </pc:sldChg>
    </pc:docChg>
  </pc:docChgLst>
  <pc:docChgLst>
    <pc:chgData name="Daniel Kerschagl" userId="S::daniel.kerschagl@whiteduck.de::b8f0698c-02f1-4190-a023-17da4214083c" providerId="AD" clId="Web-{8B49D9D1-7C31-409C-BD97-6C01AE027DA9}"/>
    <pc:docChg chg="delSld">
      <pc:chgData name="Daniel Kerschagl" userId="S::daniel.kerschagl@whiteduck.de::b8f0698c-02f1-4190-a023-17da4214083c" providerId="AD" clId="Web-{8B49D9D1-7C31-409C-BD97-6C01AE027DA9}" dt="2018-07-15T07:49:05.061" v="3"/>
      <pc:docMkLst>
        <pc:docMk/>
      </pc:docMkLst>
      <pc:sldChg chg="del">
        <pc:chgData name="Daniel Kerschagl" userId="S::daniel.kerschagl@whiteduck.de::b8f0698c-02f1-4190-a023-17da4214083c" providerId="AD" clId="Web-{8B49D9D1-7C31-409C-BD97-6C01AE027DA9}" dt="2018-07-15T07:49:01.811" v="0"/>
        <pc:sldMkLst>
          <pc:docMk/>
          <pc:sldMk cId="3091149778" sldId="257"/>
        </pc:sldMkLst>
      </pc:sldChg>
      <pc:sldChg chg="del">
        <pc:chgData name="Daniel Kerschagl" userId="S::daniel.kerschagl@whiteduck.de::b8f0698c-02f1-4190-a023-17da4214083c" providerId="AD" clId="Web-{8B49D9D1-7C31-409C-BD97-6C01AE027DA9}" dt="2018-07-15T07:49:02.748" v="1"/>
        <pc:sldMkLst>
          <pc:docMk/>
          <pc:sldMk cId="2068520107" sldId="258"/>
        </pc:sldMkLst>
      </pc:sldChg>
      <pc:sldChg chg="del">
        <pc:chgData name="Daniel Kerschagl" userId="S::daniel.kerschagl@whiteduck.de::b8f0698c-02f1-4190-a023-17da4214083c" providerId="AD" clId="Web-{8B49D9D1-7C31-409C-BD97-6C01AE027DA9}" dt="2018-07-15T07:49:03.639" v="2"/>
        <pc:sldMkLst>
          <pc:docMk/>
          <pc:sldMk cId="1180980369" sldId="319"/>
        </pc:sldMkLst>
      </pc:sldChg>
      <pc:sldChg chg="del">
        <pc:chgData name="Daniel Kerschagl" userId="S::daniel.kerschagl@whiteduck.de::b8f0698c-02f1-4190-a023-17da4214083c" providerId="AD" clId="Web-{8B49D9D1-7C31-409C-BD97-6C01AE027DA9}" dt="2018-07-15T07:49:05.061" v="3"/>
        <pc:sldMkLst>
          <pc:docMk/>
          <pc:sldMk cId="2772819402" sldId="320"/>
        </pc:sldMkLst>
      </pc:sldChg>
    </pc:docChg>
  </pc:docChgLst>
  <pc:docChgLst>
    <pc:chgData name="Martin Brandl" userId="3d258395-d24b-40f2-afeb-d12c39e7a5d6" providerId="ADAL" clId="{AFE8FE4E-F745-439D-A767-82501E546D10}"/>
    <pc:docChg chg="addSld modSld">
      <pc:chgData name="Martin Brandl" userId="3d258395-d24b-40f2-afeb-d12c39e7a5d6" providerId="ADAL" clId="{AFE8FE4E-F745-439D-A767-82501E546D10}" dt="2018-07-16T15:12:20.711" v="0"/>
      <pc:docMkLst>
        <pc:docMk/>
      </pc:docMkLst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2223090821" sldId="258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2917438870" sldId="260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2990103553" sldId="261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2749193005" sldId="262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372669242" sldId="263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4056882454" sldId="264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3563760617" sldId="265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3361892788" sldId="266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850778502" sldId="267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2068184997" sldId="268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1597446642" sldId="269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84000426" sldId="270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1833533151" sldId="271"/>
        </pc:sldMkLst>
      </pc:sldChg>
      <pc:sldChg chg="add">
        <pc:chgData name="Martin Brandl" userId="3d258395-d24b-40f2-afeb-d12c39e7a5d6" providerId="ADAL" clId="{AFE8FE4E-F745-439D-A767-82501E546D10}" dt="2018-07-16T15:12:20.711" v="0"/>
        <pc:sldMkLst>
          <pc:docMk/>
          <pc:sldMk cId="4179135806" sldId="272"/>
        </pc:sldMkLst>
      </pc:sldChg>
    </pc:docChg>
  </pc:docChgLst>
  <pc:docChgLst>
    <pc:chgData name="Martin Brandl" userId="S::martin.brandl@whiteduck.de::3d258395-d24b-40f2-afeb-d12c39e7a5d6" providerId="AD" clId="Web-{4F26A220-EB87-48F4-B23E-18AD0F79B05C}"/>
    <pc:docChg chg="modSld">
      <pc:chgData name="Martin Brandl" userId="S::martin.brandl@whiteduck.de::3d258395-d24b-40f2-afeb-d12c39e7a5d6" providerId="AD" clId="Web-{4F26A220-EB87-48F4-B23E-18AD0F79B05C}" dt="2018-07-16T15:58:01.015" v="15" actId="20577"/>
      <pc:docMkLst>
        <pc:docMk/>
      </pc:docMkLst>
      <pc:sldChg chg="modSp">
        <pc:chgData name="Martin Brandl" userId="S::martin.brandl@whiteduck.de::3d258395-d24b-40f2-afeb-d12c39e7a5d6" providerId="AD" clId="Web-{4F26A220-EB87-48F4-B23E-18AD0F79B05C}" dt="2018-07-16T15:57:30.203" v="9" actId="20577"/>
        <pc:sldMkLst>
          <pc:docMk/>
          <pc:sldMk cId="3563760617" sldId="265"/>
        </pc:sldMkLst>
        <pc:spChg chg="mod">
          <ac:chgData name="Martin Brandl" userId="S::martin.brandl@whiteduck.de::3d258395-d24b-40f2-afeb-d12c39e7a5d6" providerId="AD" clId="Web-{4F26A220-EB87-48F4-B23E-18AD0F79B05C}" dt="2018-07-16T15:57:30.203" v="9" actId="20577"/>
          <ac:spMkLst>
            <pc:docMk/>
            <pc:sldMk cId="3563760617" sldId="265"/>
            <ac:spMk id="2" creationId="{84B16D79-DDB2-4FBE-A499-029F4BE95A80}"/>
          </ac:spMkLst>
        </pc:spChg>
      </pc:sldChg>
      <pc:sldChg chg="modSp">
        <pc:chgData name="Martin Brandl" userId="S::martin.brandl@whiteduck.de::3d258395-d24b-40f2-afeb-d12c39e7a5d6" providerId="AD" clId="Web-{4F26A220-EB87-48F4-B23E-18AD0F79B05C}" dt="2018-07-16T15:58:01.015" v="14" actId="20577"/>
        <pc:sldMkLst>
          <pc:docMk/>
          <pc:sldMk cId="3145408033" sldId="321"/>
        </pc:sldMkLst>
        <pc:spChg chg="mod">
          <ac:chgData name="Martin Brandl" userId="S::martin.brandl@whiteduck.de::3d258395-d24b-40f2-afeb-d12c39e7a5d6" providerId="AD" clId="Web-{4F26A220-EB87-48F4-B23E-18AD0F79B05C}" dt="2018-07-16T15:58:01.015" v="14" actId="20577"/>
          <ac:spMkLst>
            <pc:docMk/>
            <pc:sldMk cId="3145408033" sldId="321"/>
            <ac:spMk id="3" creationId="{EF7DEB38-E1EA-46E3-870C-32DFE405E173}"/>
          </ac:spMkLst>
        </pc:spChg>
      </pc:sldChg>
      <pc:sldChg chg="modSp">
        <pc:chgData name="Martin Brandl" userId="S::martin.brandl@whiteduck.de::3d258395-d24b-40f2-afeb-d12c39e7a5d6" providerId="AD" clId="Web-{4F26A220-EB87-48F4-B23E-18AD0F79B05C}" dt="2018-07-16T15:55:30.734" v="2" actId="20577"/>
        <pc:sldMkLst>
          <pc:docMk/>
          <pc:sldMk cId="3784048080" sldId="335"/>
        </pc:sldMkLst>
        <pc:spChg chg="mod">
          <ac:chgData name="Martin Brandl" userId="S::martin.brandl@whiteduck.de::3d258395-d24b-40f2-afeb-d12c39e7a5d6" providerId="AD" clId="Web-{4F26A220-EB87-48F4-B23E-18AD0F79B05C}" dt="2018-07-16T15:55:30.734" v="2" actId="20577"/>
          <ac:spMkLst>
            <pc:docMk/>
            <pc:sldMk cId="3784048080" sldId="335"/>
            <ac:spMk id="3" creationId="{008E90F1-EB05-40B4-B5ED-77A661680ABD}"/>
          </ac:spMkLst>
        </pc:spChg>
      </pc:sldChg>
      <pc:sldChg chg="modSp">
        <pc:chgData name="Martin Brandl" userId="S::martin.brandl@whiteduck.de::3d258395-d24b-40f2-afeb-d12c39e7a5d6" providerId="AD" clId="Web-{4F26A220-EB87-48F4-B23E-18AD0F79B05C}" dt="2018-07-16T15:55:45.718" v="4" actId="20577"/>
        <pc:sldMkLst>
          <pc:docMk/>
          <pc:sldMk cId="1678747809" sldId="336"/>
        </pc:sldMkLst>
        <pc:spChg chg="mod">
          <ac:chgData name="Martin Brandl" userId="S::martin.brandl@whiteduck.de::3d258395-d24b-40f2-afeb-d12c39e7a5d6" providerId="AD" clId="Web-{4F26A220-EB87-48F4-B23E-18AD0F79B05C}" dt="2018-07-16T15:55:45.718" v="4" actId="20577"/>
          <ac:spMkLst>
            <pc:docMk/>
            <pc:sldMk cId="1678747809" sldId="336"/>
            <ac:spMk id="3" creationId="{201CB477-C7A9-4153-8B76-B93297C3719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CC5DC-336B-48E1-AF93-28707E3DA7C2}" type="datetimeFigureOut">
              <a:rPr lang="de-DE" smtClean="0"/>
              <a:t>16.07.2018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47699-0749-43AA-9FC8-2629A83144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176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47699-0749-43AA-9FC8-2629A831449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644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6E51-A5FA-477E-9B1E-20EE38C9FCD2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78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6E51-A5FA-477E-9B1E-20EE38C9FCD2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864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6E51-A5FA-477E-9B1E-20EE38C9FCD2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798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6E51-A5FA-477E-9B1E-20EE38C9FCD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59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6E51-A5FA-477E-9B1E-20EE38C9FCD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190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6E51-A5FA-477E-9B1E-20EE38C9FCD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970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6E51-A5FA-477E-9B1E-20EE38C9FCD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420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6E51-A5FA-477E-9B1E-20EE38C9FCD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14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6E51-A5FA-477E-9B1E-20EE38C9FCD2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1745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6E51-A5FA-477E-9B1E-20EE38C9FCD2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459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https://docs.microsoft.com/en-us/azure/role-based-access-control/overview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6E51-A5FA-477E-9B1E-20EE38C9FCD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80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84D5-7391-4C32-B767-96E56C46823C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84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E472-3B0F-4A4E-8AE0-F0A2A942192F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71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F0DD2-1CAB-4924-80FB-5E4FCB18B77B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680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white-duck-pp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584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155E2-DC31-4C8D-8F9A-1F3CE55D4F61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03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326D-DE31-4D3E-8309-414F5D08184E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409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00B6-0120-4553-97C7-FDDC725F0E9C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140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55B9-626C-4053-88B8-C866D94D6D5E}" type="datetime1">
              <a:rPr lang="de-DE" smtClean="0"/>
              <a:t>16.07.2018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287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E28C-1E04-4631-BC0E-B64B5A607B67}" type="datetime1">
              <a:rPr lang="de-DE" smtClean="0"/>
              <a:t>16.07.2018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949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9DF0-6264-4432-BDD4-8F661378F404}" type="datetime1">
              <a:rPr lang="de-DE" smtClean="0"/>
              <a:t>16.07.2018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091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2DB6-4F49-4CCC-9162-1625018D1AF6}" type="datetime1">
              <a:rPr lang="de-DE" smtClean="0"/>
              <a:t>16.07.2018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133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CF7C-4260-4506-9C8D-E882ACECBD65}" type="datetime1">
              <a:rPr lang="de-DE" smtClean="0"/>
              <a:t>16.07.2018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11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09797-2A3B-4E5F-935E-FEA59E63AB61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Arial"/>
              </a:defRPr>
            </a:lvl1pPr>
          </a:lstStyle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990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D6B2-279A-426C-81B1-C6F70E473636}" type="datetime1">
              <a:rPr lang="de-DE" smtClean="0"/>
              <a:t>16.07.2018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030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4A23-FA32-4F66-B4C1-E8868B32E935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547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EBB70-C123-492B-9843-B4DD2BFA1D1F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6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963E-D2AC-4227-90C6-EAC51E0AA97F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376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D371-87E7-4CC2-9E8D-FB92B3DA011C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6862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F050-0BFA-4A25-9067-8BD72B4FBC03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872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58C1-0A23-4400-88EE-910E6E59C171}" type="datetime1">
              <a:rPr lang="de-DE" smtClean="0"/>
              <a:t>16.07.2018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251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E6D6-A8A0-4E1A-88A1-4E73D7DCFEE1}" type="datetime1">
              <a:rPr lang="de-DE" smtClean="0"/>
              <a:t>16.07.2018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266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9C69-79B0-4F59-A94E-F27BA05F6E2E}" type="datetime1">
              <a:rPr lang="de-DE" smtClean="0"/>
              <a:t>16.07.2018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967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8019-4C79-4758-8AE9-C564CD1A99AF}" type="datetime1">
              <a:rPr lang="de-DE" smtClean="0"/>
              <a:t>16.07.2018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69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BDF-51D7-4E09-9721-F38BBB7CD7BB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059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331C0-F1F3-4D42-9EDC-9891DF989CF8}" type="datetime1">
              <a:rPr lang="de-DE" smtClean="0"/>
              <a:t>16.07.2018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1591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55FF-65FA-4836-94CC-78216B20901F}" type="datetime1">
              <a:rPr lang="de-DE" smtClean="0"/>
              <a:t>16.07.2018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2172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4914-C20D-48E8-9A78-18587862921D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7308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C6FB-4604-41B2-910B-E5A40B6509A7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67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9777F-DBC9-4E63-87F9-5452D852A6A3}" type="datetime1">
              <a:rPr lang="de-DE" smtClean="0"/>
              <a:t>16.07.2018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04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DE0A-3685-478E-9F9D-11FEE640684C}" type="datetime1">
              <a:rPr lang="de-DE" smtClean="0"/>
              <a:t>16.07.2018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98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008C-CA2B-4392-99C6-5C4F28B7F39D}" type="datetime1">
              <a:rPr lang="de-DE" smtClean="0"/>
              <a:t>16.07.2018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2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AD4C-FFED-4DBE-B5CE-34AC71D9A474}" type="datetime1">
              <a:rPr lang="de-DE" smtClean="0"/>
              <a:t>16.07.2018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306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6EFC-EBE5-46C9-ACB7-E7314D97C233}" type="datetime1">
              <a:rPr lang="de-DE" smtClean="0"/>
              <a:t>16.07.2018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99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3C14-E5AF-4839-B09D-FBD87FEAE4C7}" type="datetime1">
              <a:rPr lang="de-DE" smtClean="0"/>
              <a:t>16.07.2018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25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4A5B-C9B9-43A3-8EC5-3559C5CF0191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DED5B-715C-D149-8A24-8168F4E30E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09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130000"/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84000"/>
        <a:buFont typeface="Courier New"/>
        <a:buChar char="o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mbol" charset="2"/>
        <a:buChar char="-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8138F-6250-47D8-AC8A-144855E5E7BD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C4A81-D010-294F-B69D-5AFE035915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81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sz="3200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Tx/>
        <a:buFont typeface="Arial"/>
        <a:buChar char="•"/>
        <a:defRPr sz="2800" kern="1200" baseline="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135000"/>
        <a:buFont typeface="Arial"/>
        <a:buChar char="•"/>
        <a:defRPr sz="2400" kern="1200" baseline="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Courier New"/>
        <a:buChar char="o"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Symbol" charset="2"/>
        <a:buChar char="-"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92C9-75E3-4449-B498-102581E5FFC1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white duck GmbH 2018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FB31-004C-634C-BE60-AA6F6BDE30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09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zure.microsoft.com/de-d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" TargetMode="External"/><Relationship Id="rId2" Type="http://schemas.openxmlformats.org/officeDocument/2006/relationships/hyperlink" Target="http://azureinteractives.azurewebsites.net/Azure101Cards/default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cloud-adoption-guide/intermediate-stage/governance-design-guide" TargetMode="External"/><Relationship Id="rId2" Type="http://schemas.openxmlformats.org/officeDocument/2006/relationships/hyperlink" Target="https://docs.microsoft.com/en-us/azure/architecture/cloud-adoption-gui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en-us/regions/services/" TargetMode="External"/><Relationship Id="rId5" Type="http://schemas.openxmlformats.org/officeDocument/2006/relationships/hyperlink" Target="https://docs.microsoft.com/en-us/azure/architecture/" TargetMode="External"/><Relationship Id="rId4" Type="http://schemas.openxmlformats.org/officeDocument/2006/relationships/hyperlink" Target="https://docs.microsoft.com/en-us/azur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paths/skill/microsoft-azure-solutions-architect" TargetMode="External"/><Relationship Id="rId2" Type="http://schemas.openxmlformats.org/officeDocument/2006/relationships/hyperlink" Target="https://app.pluralsight.com/paths/skills/microsoft-azure-for-develop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nnel9.msdn.com/Tags/azure" TargetMode="External"/><Relationship Id="rId4" Type="http://schemas.openxmlformats.org/officeDocument/2006/relationships/hyperlink" Target="https://www.edx.org/course?search_query=azur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speed.com/" TargetMode="External"/><Relationship Id="rId2" Type="http://schemas.openxmlformats.org/officeDocument/2006/relationships/hyperlink" Target="http://storageexplor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pricing/calculator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de-de/pricing/calculator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gb/azure/billing/billing-usage-rate-card-overview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whiteducksoftware/azure-meetup-rosenhei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de-de/pricing/purchase-option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azure/billing/billing-how-to-pay-by-invoice" TargetMode="External"/><Relationship Id="rId2" Type="http://schemas.openxmlformats.org/officeDocument/2006/relationships/hyperlink" Target="https://azure.microsoft.com/de-de/offers/ms-azr-0003p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de-de/pricing/enterprise-agreemen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de-de/offers/ms-azr-0111p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13" y="4271070"/>
            <a:ext cx="2804050" cy="19945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672" y="2130426"/>
            <a:ext cx="11191164" cy="1470025"/>
          </a:xfrm>
        </p:spPr>
        <p:txBody>
          <a:bodyPr>
            <a:normAutofit/>
          </a:bodyPr>
          <a:lstStyle/>
          <a:p>
            <a:pPr algn="ctr"/>
            <a:r>
              <a:rPr lang="de-DE"/>
              <a:t>Herzlich Willkommen zum </a:t>
            </a:r>
            <a:br>
              <a:rPr lang="de-DE"/>
            </a:br>
            <a:r>
              <a:rPr lang="de-DE"/>
              <a:t>3. Azure Rosenheim </a:t>
            </a:r>
            <a:r>
              <a:rPr lang="de-DE" err="1"/>
              <a:t>Meetup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02638" y="3671246"/>
            <a:ext cx="7496071" cy="1036133"/>
          </a:xfrm>
        </p:spPr>
        <p:txBody>
          <a:bodyPr>
            <a:normAutofit/>
          </a:bodyPr>
          <a:lstStyle/>
          <a:p>
            <a:r>
              <a:rPr lang="de-DE" sz="2000" b="1"/>
              <a:t>white duck Office, 16.07.2018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A1FA19A-06B4-4CBD-B9A9-41B916C8B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2" y="3712727"/>
            <a:ext cx="4061721" cy="2823017"/>
          </a:xfrm>
          <a:prstGeom prst="rect">
            <a:avLst/>
          </a:prstGeom>
        </p:spPr>
      </p:pic>
      <p:pic>
        <p:nvPicPr>
          <p:cNvPr id="7" name="Graphic 13">
            <a:extLst>
              <a:ext uri="{FF2B5EF4-FFF2-40B4-BE49-F238E27FC236}">
                <a16:creationId xmlns:a16="http://schemas.microsoft.com/office/drawing/2014/main" id="{CE28FA5F-2C6A-4CDB-982C-2139FF66C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2696" y="5630187"/>
            <a:ext cx="2011632" cy="718311"/>
          </a:xfrm>
          <a:prstGeom prst="rect">
            <a:avLst/>
          </a:prstGeom>
        </p:spPr>
      </p:pic>
      <p:pic>
        <p:nvPicPr>
          <p:cNvPr id="8" name="Picture 2" descr="Bildergebnis für azure logo transparent">
            <a:extLst>
              <a:ext uri="{FF2B5EF4-FFF2-40B4-BE49-F238E27FC236}">
                <a16:creationId xmlns:a16="http://schemas.microsoft.com/office/drawing/2014/main" id="{563CB6E0-7530-44CD-8049-97D1CE25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273" y="4972360"/>
            <a:ext cx="2563939" cy="18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3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92ACD-5729-49C2-960C-97C68058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/>
              <a:t>Microsoft Partner	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49259-37E6-4A97-B474-57D7B5018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de-DE"/>
              <a:t>Einkauf über Microsoft Partner (CSP – Cloud Solution Provider), wie z. B. </a:t>
            </a:r>
            <a:r>
              <a:rPr lang="de-DE" err="1"/>
              <a:t>white</a:t>
            </a:r>
            <a:r>
              <a:rPr lang="de-DE"/>
              <a:t> duck</a:t>
            </a:r>
          </a:p>
          <a:p>
            <a:pPr lvl="0"/>
            <a:endParaRPr lang="de-DE"/>
          </a:p>
          <a:p>
            <a:pPr lvl="0"/>
            <a:r>
              <a:rPr lang="de-DE"/>
              <a:t>Verwaltung und Abrechnung der Azure </a:t>
            </a:r>
            <a:r>
              <a:rPr lang="de-DE" err="1"/>
              <a:t>Subscriptions</a:t>
            </a:r>
            <a:r>
              <a:rPr lang="de-DE"/>
              <a:t> erfolgt über den Partner</a:t>
            </a:r>
          </a:p>
          <a:p>
            <a:pPr lvl="0"/>
            <a:endParaRPr lang="de-DE"/>
          </a:p>
          <a:p>
            <a:pPr lvl="0"/>
            <a:r>
              <a:rPr lang="de-DE"/>
              <a:t>Der CSP-Partner bietet in der Regel weitere Mehrwert-Services zu den Azure Ressourcen an, z. B.</a:t>
            </a:r>
          </a:p>
          <a:p>
            <a:pPr lvl="1"/>
            <a:r>
              <a:rPr lang="de-DE"/>
              <a:t>Automation</a:t>
            </a:r>
          </a:p>
          <a:p>
            <a:pPr lvl="1"/>
            <a:r>
              <a:rPr lang="de-DE" err="1"/>
              <a:t>Operations</a:t>
            </a:r>
            <a:r>
              <a:rPr lang="de-DE"/>
              <a:t> / Support</a:t>
            </a:r>
          </a:p>
          <a:p>
            <a:pPr lvl="1"/>
            <a:r>
              <a:rPr lang="de-DE"/>
              <a:t>Coaching</a:t>
            </a:r>
          </a:p>
          <a:p>
            <a:pPr lvl="1"/>
            <a:r>
              <a:rPr lang="de-DE"/>
              <a:t>Etc.</a:t>
            </a:r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110F9E-6570-4D17-A2BC-10108A528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112177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6265" y="842304"/>
            <a:ext cx="10353821" cy="51786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1097282" y="4955221"/>
            <a:ext cx="1050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Wie starte ich mit Microsoft Azure?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21EAF70-2250-4848-9CF5-E791D3E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401559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060CD-D288-4119-9F03-F591710B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Beispiel: Beschaffung einer Azure </a:t>
            </a:r>
            <a:r>
              <a:rPr lang="de-DE" err="1"/>
              <a:t>Subscription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A469F6-6126-4B24-8DA7-6FD35D63E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Modell: PAYG</a:t>
            </a:r>
          </a:p>
          <a:p>
            <a:r>
              <a:rPr lang="de-DE"/>
              <a:t>Cloud: Azure Public Cloud</a:t>
            </a:r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0ED891-ACFD-4DEC-8D6E-AE321E7E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240612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6ED375-B3FF-4433-8809-4943265A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Voraussetzungen für PAYG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D012C6-FF82-4F71-8209-6738951A4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Arial"/>
              </a:rPr>
              <a:t>Microsoft Unternehmens-Account (Office 365), alternativ ein Microsoft Konto</a:t>
            </a:r>
          </a:p>
          <a:p>
            <a:r>
              <a:rPr lang="de-DE">
                <a:cs typeface="Arial"/>
              </a:rPr>
              <a:t>Kreditkarte</a:t>
            </a:r>
          </a:p>
          <a:p>
            <a:r>
              <a:rPr lang="de-DE">
                <a:cs typeface="Arial"/>
              </a:rPr>
              <a:t>Umsatzsteuer-ID (optional)</a:t>
            </a:r>
          </a:p>
          <a:p>
            <a:r>
              <a:rPr lang="de-DE">
                <a:cs typeface="Arial"/>
              </a:rPr>
              <a:t>Handy für SMS </a:t>
            </a:r>
            <a:r>
              <a:rPr lang="de-DE" err="1">
                <a:cs typeface="Arial"/>
              </a:rPr>
              <a:t>Verification</a:t>
            </a:r>
            <a:endParaRPr lang="de-DE">
              <a:cs typeface="Arial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87FB9-02C6-4D34-9E80-E04EF113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46625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E8EC4-BE1B-4562-A86D-33EA50A2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Azure.microsoft.com</a:t>
            </a:r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1785C0-495F-481B-B104-9BFD53C81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2211" y="1417638"/>
            <a:ext cx="7621847" cy="4858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FED908-80F4-4847-AB38-19EAA703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958684A-0405-49A6-9D69-F33B8E15BC76}"/>
              </a:ext>
            </a:extLst>
          </p:cNvPr>
          <p:cNvSpPr/>
          <p:nvPr/>
        </p:nvSpPr>
        <p:spPr>
          <a:xfrm>
            <a:off x="937566" y="4282887"/>
            <a:ext cx="1698058" cy="66408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904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26463-4253-44CA-863E-765586C2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Auswahl Kostenlos oder jetzt kaufen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82F127E-BEB2-47AD-9F27-1B3676BC8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7100363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90E274-858B-4AC9-B2F7-59132971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9B27BF5-58BF-4322-801A-07B910DE4264}"/>
              </a:ext>
            </a:extLst>
          </p:cNvPr>
          <p:cNvSpPr txBox="1"/>
          <p:nvPr/>
        </p:nvSpPr>
        <p:spPr>
          <a:xfrm>
            <a:off x="8243046" y="1379450"/>
            <a:ext cx="3165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Es kann mit einer kostenlosen </a:t>
            </a:r>
            <a:r>
              <a:rPr lang="de-DE" err="1"/>
              <a:t>Subscription</a:t>
            </a:r>
            <a:r>
              <a:rPr lang="de-DE"/>
              <a:t> (170€, 30 Tage) gestartet werden.</a:t>
            </a:r>
          </a:p>
          <a:p>
            <a:endParaRPr lang="de-DE"/>
          </a:p>
          <a:p>
            <a:r>
              <a:rPr lang="de-DE"/>
              <a:t>Im </a:t>
            </a:r>
            <a:r>
              <a:rPr lang="de-DE" err="1"/>
              <a:t>Anschluß</a:t>
            </a:r>
            <a:r>
              <a:rPr lang="de-DE"/>
              <a:t> oder nach Verbrauch der 170€ schaltet man auf eine PAYG-</a:t>
            </a:r>
            <a:r>
              <a:rPr lang="de-DE" err="1"/>
              <a:t>Subscription</a:t>
            </a:r>
            <a:r>
              <a:rPr lang="de-DE"/>
              <a:t> um.</a:t>
            </a:r>
          </a:p>
          <a:p>
            <a:endParaRPr lang="de-DE"/>
          </a:p>
          <a:p>
            <a:r>
              <a:rPr lang="de-DE"/>
              <a:t>Die Anmeldung erfolgt mit dem Unternehmenskonto (@scaya-water.com)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011679-663B-4E3A-9A55-7649CF3E629E}"/>
              </a:ext>
            </a:extLst>
          </p:cNvPr>
          <p:cNvSpPr/>
          <p:nvPr/>
        </p:nvSpPr>
        <p:spPr>
          <a:xfrm>
            <a:off x="3202397" y="3308464"/>
            <a:ext cx="1799909" cy="37930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916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ECA17-1A51-4941-A547-01EE64AB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Persönliche Daten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08D07F-FC71-4017-AFC1-2BDEC8E92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418" y="1417638"/>
            <a:ext cx="7100363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4A40E1-4E74-435B-8B54-F3439CDF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189630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3B23C-B58A-4674-A2C7-3D67F0DF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Identitätsprüfung per SMS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95CB567-1996-4460-BF69-6C28000FD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7100363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E9095D-8B11-4B24-9CB5-5FB86F03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2303176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3EBE0-453B-430B-B776-AAB17D53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Identitätsprüfung per Karte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DD0A7A7-611D-4D7C-9A40-2805DE280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67197"/>
            <a:ext cx="7100363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E1021-4BC7-4A0C-B451-FC69D030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1141267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72ED6-8FBB-4D03-86EC-C8AC0005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Vereinbarungen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C8D26E0-FD2A-4965-B8C7-BC35B896E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7100363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51CC04-AF98-44DB-B711-DE590786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51981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880D55-5941-4996-AC59-CB21BF538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33850"/>
          </a:xfrm>
        </p:spPr>
        <p:txBody>
          <a:bodyPr>
            <a:normAutofit fontScale="62500" lnSpcReduction="20000"/>
          </a:bodyPr>
          <a:lstStyle/>
          <a:p>
            <a:r>
              <a:rPr lang="de-DE" u="sng"/>
              <a:t>19:00 Uhr</a:t>
            </a:r>
          </a:p>
          <a:p>
            <a:pPr lvl="1"/>
            <a:r>
              <a:rPr lang="de-DE"/>
              <a:t>Begrüßung und Vorstellung der Azure Rosenheim Gruppe, Martin Brandl (</a:t>
            </a:r>
            <a:r>
              <a:rPr lang="de-DE" err="1"/>
              <a:t>Founder</a:t>
            </a:r>
            <a:r>
              <a:rPr lang="de-DE"/>
              <a:t> Azure Rosenheim) und Markus Sümmchen (</a:t>
            </a:r>
            <a:r>
              <a:rPr lang="de-DE" err="1"/>
              <a:t>Founder</a:t>
            </a:r>
            <a:r>
              <a:rPr lang="de-DE"/>
              <a:t> white duck)</a:t>
            </a:r>
          </a:p>
          <a:p>
            <a:endParaRPr lang="de-DE"/>
          </a:p>
          <a:p>
            <a:r>
              <a:rPr lang="de-DE" u="sng"/>
              <a:t>19:15 Uhr</a:t>
            </a:r>
          </a:p>
          <a:p>
            <a:pPr lvl="1"/>
            <a:r>
              <a:rPr lang="de-DE"/>
              <a:t>Was ist ein Azure-Abonnement/</a:t>
            </a:r>
            <a:r>
              <a:rPr lang="de-DE" err="1"/>
              <a:t>Subscription</a:t>
            </a:r>
            <a:r>
              <a:rPr lang="de-DE"/>
              <a:t>? Welche Beschaffungsarten gibt es und wie lege ich ein Konto an? Markus Sümmchen (GF, </a:t>
            </a:r>
            <a:r>
              <a:rPr lang="de-DE" err="1"/>
              <a:t>white</a:t>
            </a:r>
            <a:r>
              <a:rPr lang="de-DE"/>
              <a:t> duck)</a:t>
            </a:r>
          </a:p>
          <a:p>
            <a:pPr lvl="1"/>
            <a:r>
              <a:rPr lang="de-DE"/>
              <a:t>Überblick zu den Azure Ressourcen, Einrichtung der Azure </a:t>
            </a:r>
            <a:r>
              <a:rPr lang="de-DE" err="1"/>
              <a:t>Subscription</a:t>
            </a:r>
            <a:r>
              <a:rPr lang="de-DE"/>
              <a:t>, Berechtigungskonzept,  Martin Brandl (Cloud Solutions </a:t>
            </a:r>
            <a:r>
              <a:rPr lang="de-DE" err="1"/>
              <a:t>Architect</a:t>
            </a:r>
            <a:r>
              <a:rPr lang="de-DE"/>
              <a:t>, </a:t>
            </a:r>
            <a:r>
              <a:rPr lang="de-DE" err="1"/>
              <a:t>white</a:t>
            </a:r>
            <a:r>
              <a:rPr lang="de-DE"/>
              <a:t> duck)</a:t>
            </a:r>
            <a:endParaRPr lang="de-DE" u="sng"/>
          </a:p>
          <a:p>
            <a:pPr lvl="1"/>
            <a:r>
              <a:rPr lang="de-DE" err="1"/>
              <a:t>Cost</a:t>
            </a:r>
            <a:r>
              <a:rPr lang="de-DE"/>
              <a:t>-Monitoring/Management, Daniel </a:t>
            </a:r>
            <a:r>
              <a:rPr lang="de-DE" err="1"/>
              <a:t>Kerschagl</a:t>
            </a:r>
            <a:r>
              <a:rPr lang="de-DE"/>
              <a:t> (Cloud Engineer, </a:t>
            </a:r>
            <a:r>
              <a:rPr lang="de-DE" err="1"/>
              <a:t>white</a:t>
            </a:r>
            <a:r>
              <a:rPr lang="de-DE"/>
              <a:t> duck)</a:t>
            </a:r>
          </a:p>
          <a:p>
            <a:pPr lvl="1"/>
            <a:endParaRPr lang="de-DE"/>
          </a:p>
          <a:p>
            <a:r>
              <a:rPr lang="de-DE" u="sng"/>
              <a:t>20:30 Uhr</a:t>
            </a:r>
          </a:p>
          <a:p>
            <a:pPr lvl="1"/>
            <a:r>
              <a:rPr lang="de-DE"/>
              <a:t>Diskussion &amp; Networking</a:t>
            </a:r>
          </a:p>
          <a:p>
            <a:endParaRPr lang="de-DE"/>
          </a:p>
          <a:p>
            <a:r>
              <a:rPr lang="de-DE" u="sng"/>
              <a:t>21:00 Uhr</a:t>
            </a:r>
          </a:p>
          <a:p>
            <a:pPr lvl="1"/>
            <a:r>
              <a:rPr lang="de-DE"/>
              <a:t>Ende der Veranstaltung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BA9291-CCF9-454B-9E57-C4EA8DF8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D43670-E74C-4B06-A674-66223DD7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121" y="274638"/>
            <a:ext cx="8812963" cy="1143000"/>
          </a:xfrm>
        </p:spPr>
        <p:txBody>
          <a:bodyPr>
            <a:noAutofit/>
          </a:bodyPr>
          <a:lstStyle/>
          <a:p>
            <a:r>
              <a:rPr lang="de-DE" sz="3200"/>
              <a:t>Azure Onboarding - Erste Schritte mit Azure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1294BC-D23E-42E8-9E53-0B38BF72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76" y="409460"/>
            <a:ext cx="9033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7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2D80B-79AD-49C6-8EF4-FCAB47E1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Einstieg ins Azure Portal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DAF94FE-A4B1-47BE-B74C-7234C9D3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7100363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67D7B7-6115-41EC-91F1-076C2AEE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2D9F9E-3E87-412A-824F-4491EA062C3A}"/>
              </a:ext>
            </a:extLst>
          </p:cNvPr>
          <p:cNvSpPr/>
          <p:nvPr/>
        </p:nvSpPr>
        <p:spPr>
          <a:xfrm>
            <a:off x="1850967" y="3929148"/>
            <a:ext cx="1867593" cy="4100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63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55B3B-9471-4C39-9FEE-586DD250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Azure Portal - Abonnements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8AD4F5-A071-466C-8D69-A111F3FE2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418" y="1417638"/>
            <a:ext cx="7614182" cy="4853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F67EC0-D097-4CA4-81E1-1AF729F5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DE063E-66CC-4ADB-8766-8880B3EACDA9}"/>
              </a:ext>
            </a:extLst>
          </p:cNvPr>
          <p:cNvSpPr/>
          <p:nvPr/>
        </p:nvSpPr>
        <p:spPr>
          <a:xfrm>
            <a:off x="1850967" y="3618807"/>
            <a:ext cx="6267797" cy="3103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32BFC5-7977-4397-9637-44018446FA2B}"/>
              </a:ext>
            </a:extLst>
          </p:cNvPr>
          <p:cNvSpPr txBox="1"/>
          <p:nvPr/>
        </p:nvSpPr>
        <p:spPr>
          <a:xfrm>
            <a:off x="8626287" y="1418764"/>
            <a:ext cx="316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Sie </a:t>
            </a:r>
            <a:r>
              <a:rPr lang="de-DE" err="1"/>
              <a:t>Subscription</a:t>
            </a:r>
            <a:r>
              <a:rPr lang="de-DE"/>
              <a:t> kann umbenannt werden.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42528BE-23F8-4C0C-A406-BD906757A1AC}"/>
              </a:ext>
            </a:extLst>
          </p:cNvPr>
          <p:cNvSpPr/>
          <p:nvPr/>
        </p:nvSpPr>
        <p:spPr>
          <a:xfrm>
            <a:off x="662248" y="4971010"/>
            <a:ext cx="1005840" cy="28706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084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E6AC1-49A1-4038-A8A5-ACEE9F23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IAM - Zugriffsteuerung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BE7C0DF-11C4-4178-9B39-77B23BB27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7862047" cy="5011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1F4AF1-C63A-4741-9659-06546DFA9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6BD979-560B-4F16-A32C-12607F734FA6}"/>
              </a:ext>
            </a:extLst>
          </p:cNvPr>
          <p:cNvSpPr/>
          <p:nvPr/>
        </p:nvSpPr>
        <p:spPr>
          <a:xfrm>
            <a:off x="6096000" y="2179972"/>
            <a:ext cx="2321859" cy="354175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A888D3-72F7-42C6-91EB-0318D56282EB}"/>
              </a:ext>
            </a:extLst>
          </p:cNvPr>
          <p:cNvSpPr txBox="1"/>
          <p:nvPr/>
        </p:nvSpPr>
        <p:spPr>
          <a:xfrm>
            <a:off x="8686799" y="1367896"/>
            <a:ext cx="31656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Der Unternehmens AD-</a:t>
            </a:r>
            <a:r>
              <a:rPr lang="de-DE" err="1"/>
              <a:t>Tenant</a:t>
            </a:r>
            <a:r>
              <a:rPr lang="de-DE"/>
              <a:t> ist automatisch verknüpft, da die Registrierung der </a:t>
            </a:r>
            <a:r>
              <a:rPr lang="de-DE" err="1"/>
              <a:t>Subscription</a:t>
            </a:r>
            <a:r>
              <a:rPr lang="de-DE"/>
              <a:t> mit einem Unternehmenskonto erfolgt ist. Es können jetzt AD-User oder Gast-User hinzugefügt werden.</a:t>
            </a:r>
          </a:p>
        </p:txBody>
      </p:sp>
    </p:spTree>
    <p:extLst>
      <p:ext uri="{BB962C8B-B14F-4D97-AF65-F5344CB8AC3E}">
        <p14:creationId xmlns:p14="http://schemas.microsoft.com/office/powerpoint/2010/main" val="4038650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6265" y="842304"/>
            <a:ext cx="10353821" cy="51786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1097282" y="4955221"/>
            <a:ext cx="1050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Überblick zu den Azure Ressourcen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21EAF70-2250-4848-9CF5-E791D3E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367940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31CA-B26E-499B-B995-7C11306A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Zusammenhang AAD und Azure Subscription</a:t>
            </a:r>
            <a:endParaRPr lang="en-DE"/>
          </a:p>
        </p:txBody>
      </p:sp>
      <p:pic>
        <p:nvPicPr>
          <p:cNvPr id="8" name="Content Placeholder 7" descr="AAD" title="AAD">
            <a:extLst>
              <a:ext uri="{FF2B5EF4-FFF2-40B4-BE49-F238E27FC236}">
                <a16:creationId xmlns:a16="http://schemas.microsoft.com/office/drawing/2014/main" id="{E4BB2679-BB59-492F-8892-A653645CB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885" y="3301142"/>
            <a:ext cx="780290" cy="7802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7A0BA-464A-42D2-B6E5-994E8310D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4DBF-5A04-4B95-9D15-5913D9CAF71B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9E147-CAC0-4F9D-9DB1-0DCF11FE8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44959-511B-46F2-9E2A-91CC2EEA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CE4BC-4EDC-4F91-9FA8-1D0FE473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98" y="3301142"/>
            <a:ext cx="780290" cy="780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EE4CDB-4194-4346-95D4-38A0C1AFA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911" y="3416726"/>
            <a:ext cx="549122" cy="54912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CFC5A3-B0F6-4EFD-828E-D2BBF44B4BA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069175" y="3691287"/>
            <a:ext cx="13642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ADC784-7A09-46C2-AEDE-8522FF8F94BA}"/>
              </a:ext>
            </a:extLst>
          </p:cNvPr>
          <p:cNvSpPr txBox="1"/>
          <p:nvPr/>
        </p:nvSpPr>
        <p:spPr>
          <a:xfrm>
            <a:off x="2002467" y="4106137"/>
            <a:ext cx="135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/>
              <a:t>Azure </a:t>
            </a:r>
          </a:p>
          <a:p>
            <a:pPr algn="ctr"/>
            <a:r>
              <a:rPr lang="de-DE" sz="1400"/>
              <a:t>Active Directory</a:t>
            </a:r>
            <a:endParaRPr lang="en-DE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09361-4C82-48AF-808E-2148B70413C1}"/>
              </a:ext>
            </a:extLst>
          </p:cNvPr>
          <p:cNvSpPr txBox="1"/>
          <p:nvPr/>
        </p:nvSpPr>
        <p:spPr>
          <a:xfrm>
            <a:off x="4150823" y="4146657"/>
            <a:ext cx="1548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/>
              <a:t>Azure Subscription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22164C-8451-4201-A839-696BBFABC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911" y="2409180"/>
            <a:ext cx="549122" cy="54912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366DF3-6FEE-46D8-8A83-3E28A7F7484E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5213688" y="3691287"/>
            <a:ext cx="13642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AD8836B-067F-4343-8505-B1AF62E56FDC}"/>
              </a:ext>
            </a:extLst>
          </p:cNvPr>
          <p:cNvCxnSpPr>
            <a:stCxn id="9" idx="3"/>
            <a:endCxn id="17" idx="1"/>
          </p:cNvCxnSpPr>
          <p:nvPr/>
        </p:nvCxnSpPr>
        <p:spPr>
          <a:xfrm flipV="1">
            <a:off x="5213688" y="2683741"/>
            <a:ext cx="1364223" cy="100754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984300-1FD8-402C-97EC-2BAB46139531}"/>
              </a:ext>
            </a:extLst>
          </p:cNvPr>
          <p:cNvSpPr txBox="1"/>
          <p:nvPr/>
        </p:nvSpPr>
        <p:spPr>
          <a:xfrm>
            <a:off x="6176969" y="4102470"/>
            <a:ext cx="135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/>
              <a:t>Resource Group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900BE1-18F3-4401-AFD7-914EADFDC2A5}"/>
              </a:ext>
            </a:extLst>
          </p:cNvPr>
          <p:cNvSpPr txBox="1"/>
          <p:nvPr/>
        </p:nvSpPr>
        <p:spPr>
          <a:xfrm>
            <a:off x="6176966" y="2955962"/>
            <a:ext cx="135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/>
              <a:t>Resource Group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9FC41A3-7462-443C-B5F6-59CC207A9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095" y="3052570"/>
            <a:ext cx="652432" cy="6524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97FD43-B438-4D62-8F0F-BF2D5D0BF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264" y="4366612"/>
            <a:ext cx="609255" cy="609255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DA07068-3B66-45AD-8E32-1FA88AC463EA}"/>
              </a:ext>
            </a:extLst>
          </p:cNvPr>
          <p:cNvCxnSpPr>
            <a:stCxn id="11" idx="3"/>
            <a:endCxn id="29" idx="1"/>
          </p:cNvCxnSpPr>
          <p:nvPr/>
        </p:nvCxnSpPr>
        <p:spPr>
          <a:xfrm>
            <a:off x="7127033" y="3691287"/>
            <a:ext cx="1319231" cy="97995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1DE2E6B-2E07-4A3E-9E17-7EC8A257B1F9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 flipV="1">
            <a:off x="7127033" y="3378786"/>
            <a:ext cx="1300062" cy="31250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4775E82-2598-4163-B5A9-F9347C8FC0E6}"/>
              </a:ext>
            </a:extLst>
          </p:cNvPr>
          <p:cNvSpPr txBox="1"/>
          <p:nvPr/>
        </p:nvSpPr>
        <p:spPr>
          <a:xfrm>
            <a:off x="8309534" y="3781217"/>
            <a:ext cx="856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Web App</a:t>
            </a:r>
            <a:endParaRPr lang="en-DE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5B1264-FADF-4C45-BF61-89C7C7FF7586}"/>
              </a:ext>
            </a:extLst>
          </p:cNvPr>
          <p:cNvSpPr txBox="1"/>
          <p:nvPr/>
        </p:nvSpPr>
        <p:spPr>
          <a:xfrm>
            <a:off x="8158741" y="5126616"/>
            <a:ext cx="118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SQL Database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6CA4E9-BD37-449F-898A-03BCBFE91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5" y="2019035"/>
            <a:ext cx="780290" cy="7802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E730802-D9F3-4A0A-99BF-0FC33991D2B3}"/>
              </a:ext>
            </a:extLst>
          </p:cNvPr>
          <p:cNvSpPr txBox="1"/>
          <p:nvPr/>
        </p:nvSpPr>
        <p:spPr>
          <a:xfrm>
            <a:off x="4165600" y="2864550"/>
            <a:ext cx="1548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/>
              <a:t>Azure Subscription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1A71D78-6B9D-4DAE-8A2C-5589FEE802CF}"/>
              </a:ext>
            </a:extLst>
          </p:cNvPr>
          <p:cNvCxnSpPr>
            <a:stCxn id="8" idx="3"/>
            <a:endCxn id="37" idx="1"/>
          </p:cNvCxnSpPr>
          <p:nvPr/>
        </p:nvCxnSpPr>
        <p:spPr>
          <a:xfrm flipV="1">
            <a:off x="3069175" y="2409180"/>
            <a:ext cx="1379000" cy="128210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4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5" grpId="0"/>
      <p:bldP spid="36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23-904B-4E96-9DBF-372004D3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Klassifizierung</a:t>
            </a:r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6598F9-B792-49FD-BE8C-7CD89B224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22" y="1825625"/>
            <a:ext cx="7378356" cy="4351338"/>
          </a:xfrm>
        </p:spPr>
      </p:pic>
    </p:spTree>
    <p:extLst>
      <p:ext uri="{BB962C8B-B14F-4D97-AF65-F5344CB8AC3E}">
        <p14:creationId xmlns:p14="http://schemas.microsoft.com/office/powerpoint/2010/main" val="2917438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2E48-DDFB-44D7-A00C-C9C2AB58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Azure Dienste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BB944-4DCF-4D00-8626-C5F4AD9B9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http://azureinteractives.azurewebsites.net/Azure101Cards/default.html</a:t>
            </a:r>
            <a:endParaRPr lang="de-DE"/>
          </a:p>
          <a:p>
            <a:r>
              <a:rPr lang="de-DE">
                <a:hlinkClick r:id="rId3"/>
              </a:rPr>
              <a:t>https://azure.microsoft.com/en-us/services/</a:t>
            </a:r>
            <a:endParaRPr lang="de-DE"/>
          </a:p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010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6265" y="842304"/>
            <a:ext cx="10353821" cy="51786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1097282" y="4955221"/>
            <a:ext cx="1050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Demo: Azure Portal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21EAF70-2250-4848-9CF5-E791D3E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195116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6265" y="842304"/>
            <a:ext cx="10353821" cy="51786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1097282" y="4955221"/>
            <a:ext cx="1050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Azure Berechtigungskonzept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21EAF70-2250-4848-9CF5-E791D3E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3981492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6D79-DDB2-4FBE-A499-029F4BE9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Berechtigungskonzept</a:t>
            </a:r>
            <a:endParaRPr lang="en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33FC78-4F06-40ED-94C7-C778A5171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6131" y="1751798"/>
            <a:ext cx="6454742" cy="43743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A64A-6016-4165-899F-4966628B3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4DBF-5A04-4B95-9D15-5913D9CAF71B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F302-39B6-4242-A442-DBC95F87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5F55D-DCD9-4871-BF36-BA2C84F37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76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60648"/>
            <a:ext cx="8750763" cy="76808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de-DE" sz="4000"/>
              <a:t>Über uns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9404" y="1078797"/>
            <a:ext cx="11251772" cy="226940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defTabSz="1219170">
              <a:lnSpc>
                <a:spcPts val="2667"/>
              </a:lnSpc>
              <a:spcBef>
                <a:spcPts val="0"/>
              </a:spcBef>
              <a:defRPr/>
            </a:pPr>
            <a:r>
              <a:rPr lang="de-DE" sz="1867">
                <a:solidFill>
                  <a:prstClr val="black"/>
                </a:solidFill>
              </a:rPr>
              <a:t>Spezialisiert auf Cloud-Computing, Software-Engineering und Data Analytics / BI -Technologien</a:t>
            </a:r>
          </a:p>
          <a:p>
            <a:pPr marL="457189" indent="-457189" defTabSz="1219170">
              <a:lnSpc>
                <a:spcPts val="2667"/>
              </a:lnSpc>
              <a:spcBef>
                <a:spcPts val="0"/>
              </a:spcBef>
              <a:defRPr/>
            </a:pPr>
            <a:r>
              <a:rPr lang="de-DE" sz="1867">
                <a:solidFill>
                  <a:prstClr val="black"/>
                </a:solidFill>
                <a:latin typeface="Calibri"/>
              </a:rPr>
              <a:t>Ganzheitliches Angebot als Cloud Solution Provider - von der Entwicklung bis zum Betrieb von Cloud-Lösungen</a:t>
            </a:r>
          </a:p>
          <a:p>
            <a:pPr marL="457189" indent="-457189" defTabSz="1219170">
              <a:lnSpc>
                <a:spcPts val="2667"/>
              </a:lnSpc>
              <a:spcBef>
                <a:spcPts val="0"/>
              </a:spcBef>
              <a:defRPr/>
            </a:pPr>
            <a:r>
              <a:rPr lang="de-DE" sz="1867">
                <a:solidFill>
                  <a:prstClr val="black"/>
                </a:solidFill>
                <a:latin typeface="Calibri"/>
              </a:rPr>
              <a:t>Gegründet 2012 mit Sitz in Rosenheim, derzeit 17 Mitarbeiter</a:t>
            </a:r>
          </a:p>
          <a:p>
            <a:pPr marL="457189" indent="-457189" defTabSz="1219170">
              <a:lnSpc>
                <a:spcPts val="2667"/>
              </a:lnSpc>
              <a:spcBef>
                <a:spcPts val="0"/>
              </a:spcBef>
              <a:defRPr/>
            </a:pPr>
            <a:r>
              <a:rPr lang="de-DE" sz="1867">
                <a:solidFill>
                  <a:prstClr val="black"/>
                </a:solidFill>
                <a:latin typeface="Calibri"/>
              </a:rPr>
              <a:t>Erfahrung aus mehr als 15 Jahren Softwareentwicklung</a:t>
            </a:r>
          </a:p>
          <a:p>
            <a:pPr marL="457189" indent="-457189" defTabSz="1219170">
              <a:lnSpc>
                <a:spcPts val="2667"/>
              </a:lnSpc>
              <a:spcBef>
                <a:spcPts val="0"/>
              </a:spcBef>
              <a:defRPr/>
            </a:pPr>
            <a:r>
              <a:rPr lang="de-DE" sz="1867">
                <a:solidFill>
                  <a:prstClr val="black"/>
                </a:solidFill>
              </a:rPr>
              <a:t>Technologie-Fokus: Microsoft Azure Cloud, .NET C#, .NET CORE, REST, Angular, ASP.NET</a:t>
            </a:r>
          </a:p>
          <a:p>
            <a:pPr marL="457189" indent="-457189" defTabSz="1219170">
              <a:lnSpc>
                <a:spcPts val="2667"/>
              </a:lnSpc>
              <a:spcBef>
                <a:spcPts val="0"/>
              </a:spcBef>
              <a:defRPr/>
            </a:pPr>
            <a:r>
              <a:rPr lang="de-DE" sz="1800"/>
              <a:t>Konzeption, Implementierung und Betrieb von SaaS-, Web-, Mobile- und </a:t>
            </a:r>
            <a:r>
              <a:rPr lang="de-DE" sz="1800" err="1"/>
              <a:t>IoT</a:t>
            </a:r>
            <a:r>
              <a:rPr lang="de-DE" sz="1800"/>
              <a:t>-Anwendungen</a:t>
            </a:r>
          </a:p>
          <a:p>
            <a:pPr marL="457189" indent="-457189" defTabSz="1219170">
              <a:lnSpc>
                <a:spcPts val="2667"/>
              </a:lnSpc>
              <a:spcBef>
                <a:spcPts val="0"/>
              </a:spcBef>
              <a:defRPr/>
            </a:pPr>
            <a:endParaRPr lang="de-DE" sz="1867">
              <a:solidFill>
                <a:prstClr val="black"/>
              </a:solidFill>
            </a:endParaRPr>
          </a:p>
          <a:p>
            <a:pPr marL="457189" indent="-457189" defTabSz="1219170">
              <a:lnSpc>
                <a:spcPts val="2667"/>
              </a:lnSpc>
              <a:spcBef>
                <a:spcPts val="0"/>
              </a:spcBef>
              <a:defRPr/>
            </a:pPr>
            <a:endParaRPr lang="de-DE" sz="18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5413" y="3575664"/>
            <a:ext cx="1944412" cy="8206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de-DE" sz="2400" err="1">
                <a:solidFill>
                  <a:prstClr val="white"/>
                </a:solidFill>
                <a:latin typeface="Rockwell Condensed" panose="02060603050405020104" pitchFamily="18" charset="0"/>
              </a:rPr>
              <a:t>technologie</a:t>
            </a:r>
            <a:endParaRPr lang="de-DE" sz="2400">
              <a:solidFill>
                <a:prstClr val="white"/>
              </a:solidFill>
              <a:latin typeface="Rockwell Condensed" panose="020606030504050201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37268" y="5130231"/>
            <a:ext cx="4950833" cy="810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130000"/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84000"/>
              <a:buFont typeface="Courier New"/>
              <a:buChar char="o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mbol" charset="2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b="1"/>
              <a:t>Entwicklung, Beratung und Coaching rund um Cloud-Computing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5413" y="4578508"/>
            <a:ext cx="1944412" cy="801852"/>
          </a:xfrm>
          <a:prstGeom prst="rect">
            <a:avLst/>
          </a:prstGeom>
          <a:solidFill>
            <a:srgbClr val="DB8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de-DE" sz="2400" err="1">
                <a:solidFill>
                  <a:prstClr val="white"/>
                </a:solidFill>
                <a:latin typeface="Rockwell Condensed" panose="02060603050405020104" pitchFamily="18" charset="0"/>
              </a:rPr>
              <a:t>kompetenz</a:t>
            </a:r>
            <a:endParaRPr lang="de-DE" sz="2400">
              <a:solidFill>
                <a:prstClr val="white"/>
              </a:solidFill>
              <a:latin typeface="Rockwell Condensed" panose="020606030504050201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824" y="4009842"/>
            <a:ext cx="1636643" cy="822475"/>
          </a:xfrm>
          <a:prstGeom prst="rect">
            <a:avLst/>
          </a:prstGeom>
        </p:spPr>
      </p:pic>
      <p:pic>
        <p:nvPicPr>
          <p:cNvPr id="14" name="Picture 13" descr="http://yaacomo.com/c/wp-content/uploads/2014/01/BMWi_Web_de_WBZ_ZI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544" y="3575664"/>
            <a:ext cx="1931161" cy="921691"/>
          </a:xfrm>
          <a:prstGeom prst="rect">
            <a:avLst/>
          </a:prstGeom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165600" y="6323097"/>
            <a:ext cx="3860800" cy="365125"/>
          </a:xfrm>
        </p:spPr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5413" y="5539544"/>
            <a:ext cx="1944412" cy="80185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>
                <a:latin typeface="Rockwell Condensed" panose="02060603050405020104" pitchFamily="18" charset="0"/>
              </a:rPr>
              <a:t>teamwork</a:t>
            </a:r>
            <a:endParaRPr lang="de-DE" sz="2400">
              <a:latin typeface="Rockwell Condensed" panose="02060603050405020104" pitchFamily="18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488" y="4624838"/>
            <a:ext cx="1951269" cy="60340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543" y="5355726"/>
            <a:ext cx="1931161" cy="9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28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66E8-D1AC-4D0A-9AE7-2CB73262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Classic subscription administrator roles</a:t>
            </a:r>
            <a:br>
              <a:rPr lang="de-DE"/>
            </a:br>
            <a:endParaRPr lang="en-D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BC2A9D-195F-4063-AB2E-033546282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6485" y="2066925"/>
            <a:ext cx="8499029" cy="40592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E34D4-1160-48C2-9A22-21A7A4CE5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4DBF-5A04-4B95-9D15-5913D9CAF71B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93A0F-CFE6-40D6-9818-FD3F93FC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48DE-02EB-4FE0-87EE-44C001E8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892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5543-2670-490B-8376-D1E2EAE5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RBAC</a:t>
            </a:r>
            <a:endParaRPr lang="en-D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924DEB-5694-47C3-A1E4-E446F6DAA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9218" y="136524"/>
            <a:ext cx="5869569" cy="61261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65994-686B-41BE-B0D6-6B01905FA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4DBF-5A04-4B95-9D15-5913D9CAF71B}" type="datetime1">
              <a:rPr lang="de-DE" smtClean="0"/>
              <a:t>16.07.2018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E2732-DCAA-4DD1-915F-3D04D2F80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D219F-218C-4970-A6ED-98E5A690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DED5B-715C-D149-8A24-8168F4E30E52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778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6265" y="842304"/>
            <a:ext cx="10353821" cy="51786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1097282" y="4955221"/>
            <a:ext cx="1050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Hilfreiche Links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21EAF70-2250-4848-9CF5-E791D3E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1523823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760E-C3F4-4874-91F3-0F0F0BA0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Allgemein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8FC6-5C30-4AF7-BC24-A5BF2D881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>
                <a:hlinkClick r:id="rId2"/>
              </a:rPr>
              <a:t>Cloud Adoption Guide </a:t>
            </a:r>
            <a:endParaRPr lang="de-DE"/>
          </a:p>
          <a:p>
            <a:r>
              <a:rPr lang="de-DE">
                <a:hlinkClick r:id="rId3"/>
              </a:rPr>
              <a:t>Governance design guide</a:t>
            </a:r>
            <a:endParaRPr lang="de-DE"/>
          </a:p>
          <a:p>
            <a:r>
              <a:rPr lang="de-DE">
                <a:hlinkClick r:id="rId4"/>
              </a:rPr>
              <a:t>Azure Documentation</a:t>
            </a:r>
            <a:endParaRPr lang="de-DE"/>
          </a:p>
          <a:p>
            <a:r>
              <a:rPr lang="de-DE">
                <a:hlinkClick r:id="rId5"/>
              </a:rPr>
              <a:t>Azure Architecture Center</a:t>
            </a:r>
            <a:endParaRPr lang="de-DE"/>
          </a:p>
          <a:p>
            <a:r>
              <a:rPr lang="de-DE">
                <a:hlinkClick r:id="rId6"/>
              </a:rPr>
              <a:t>Azure regions</a:t>
            </a:r>
            <a:endParaRPr lang="de-DE"/>
          </a:p>
          <a:p>
            <a:pPr marL="0" indent="0">
              <a:buNone/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9193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FB0B-48D2-4D7A-B5A6-C6BE8B7B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Learning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1F12-0354-4B45-A75F-A25B15152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>
                <a:hlinkClick r:id="rId2"/>
              </a:rPr>
              <a:t>Pluralsight - Azure Developers</a:t>
            </a:r>
            <a:r>
              <a:rPr lang="de-DE"/>
              <a:t> </a:t>
            </a:r>
          </a:p>
          <a:p>
            <a:r>
              <a:rPr lang="de-DE">
                <a:hlinkClick r:id="rId3"/>
              </a:rPr>
              <a:t>Pluralsight - Azure Solutions Architect</a:t>
            </a:r>
            <a:endParaRPr lang="de-DE"/>
          </a:p>
          <a:p>
            <a:r>
              <a:rPr lang="de-DE">
                <a:hlinkClick r:id="rId4"/>
              </a:rPr>
              <a:t>Edx</a:t>
            </a:r>
            <a:endParaRPr lang="de-DE"/>
          </a:p>
          <a:p>
            <a:r>
              <a:rPr lang="de-DE">
                <a:hlinkClick r:id="rId5"/>
              </a:rPr>
              <a:t>Channel9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669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C379-4D3A-4205-83F1-E9D4D147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Tools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85CFD-B1C6-4BCB-9C56-4E9F6A1D3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Azure Storage Explorer </a:t>
            </a:r>
            <a:endParaRPr lang="de-DE"/>
          </a:p>
          <a:p>
            <a:r>
              <a:rPr lang="de-DE">
                <a:hlinkClick r:id="rId3"/>
              </a:rPr>
              <a:t>Azure Latency Checker </a:t>
            </a:r>
            <a:endParaRPr lang="de-DE"/>
          </a:p>
          <a:p>
            <a:r>
              <a:rPr lang="de-DE">
                <a:hlinkClick r:id="rId4"/>
              </a:rPr>
              <a:t>Azure Pricing Calculator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6882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6265" y="842304"/>
            <a:ext cx="10353821" cy="51786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1097282" y="4955221"/>
            <a:ext cx="1050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Azure </a:t>
            </a:r>
            <a:r>
              <a:rPr lang="de-DE" sz="4800" err="1">
                <a:solidFill>
                  <a:schemeClr val="bg1"/>
                </a:solidFill>
              </a:rPr>
              <a:t>Cost</a:t>
            </a:r>
            <a:r>
              <a:rPr lang="de-DE" sz="4800">
                <a:solidFill>
                  <a:schemeClr val="bg1"/>
                </a:solidFill>
              </a:rPr>
              <a:t> Monitoring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21EAF70-2250-4848-9CF5-E791D3E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1445636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E9940-6436-4971-9D50-C35C2B98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Möglichkeiten zur Kostenverwaltung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DEB38-E1EA-46E3-870C-32DFE405E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Arial"/>
              </a:rPr>
              <a:t>Preisrechner</a:t>
            </a:r>
            <a:endParaRPr lang="de-DE"/>
          </a:p>
          <a:p>
            <a:pPr lvl="1"/>
            <a:r>
              <a:rPr lang="de-DE">
                <a:cs typeface="Arial"/>
              </a:rPr>
              <a:t>Erste Anlaufstelle für Kostenkalkulation</a:t>
            </a:r>
          </a:p>
          <a:p>
            <a:pPr lvl="1"/>
            <a:r>
              <a:rPr lang="de-DE" u="sng">
                <a:cs typeface="Arial"/>
                <a:hlinkClick r:id="rId2"/>
              </a:rPr>
              <a:t>https://azure.microsoft.com/de-de/pricing/calculator/</a:t>
            </a:r>
            <a:endParaRPr lang="de-DE">
              <a:cs typeface="Arial"/>
            </a:endParaRPr>
          </a:p>
          <a:p>
            <a:r>
              <a:rPr lang="de-DE">
                <a:cs typeface="Arial"/>
              </a:rPr>
              <a:t>Billing API</a:t>
            </a:r>
          </a:p>
          <a:p>
            <a:r>
              <a:rPr lang="en-DE">
                <a:cs typeface="Arial"/>
              </a:rPr>
              <a:t>Azure Usage and Billing (im Azure Portal)</a:t>
            </a:r>
          </a:p>
          <a:p>
            <a:pPr lvl="1"/>
            <a:r>
              <a:rPr lang="en-DE">
                <a:cs typeface="Arial"/>
              </a:rPr>
              <a:t>Azure Cost Management</a:t>
            </a:r>
          </a:p>
          <a:p>
            <a:pPr lvl="1"/>
            <a:r>
              <a:rPr lang="en-DE">
                <a:cs typeface="Arial"/>
              </a:rPr>
              <a:t>Overview and Prediction</a:t>
            </a:r>
          </a:p>
          <a:p>
            <a:r>
              <a:rPr lang="en-DE">
                <a:cs typeface="Arial"/>
              </a:rPr>
              <a:t>Billing Alerts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77E965-4740-49A8-8651-20EC9D87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3145408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23185-5015-47A7-83C9-ABAF37E9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Billing API</a:t>
            </a:r>
            <a:endParaRPr lang="de-DE">
              <a:cs typeface="Arial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FF699-FDC2-4C08-A670-124ADA5D9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 err="1">
                <a:cs typeface="Arial"/>
              </a:rPr>
              <a:t>Consumption</a:t>
            </a:r>
            <a:r>
              <a:rPr lang="de-DE">
                <a:cs typeface="Arial"/>
              </a:rPr>
              <a:t> API</a:t>
            </a:r>
            <a:endParaRPr lang="de-DE"/>
          </a:p>
          <a:p>
            <a:pPr lvl="1"/>
            <a:r>
              <a:rPr lang="de-DE">
                <a:cs typeface="Arial"/>
              </a:rPr>
              <a:t>Liefert die Rechnungsdaten</a:t>
            </a:r>
          </a:p>
          <a:p>
            <a:r>
              <a:rPr lang="de-DE" err="1">
                <a:cs typeface="Arial"/>
              </a:rPr>
              <a:t>Resource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Usage</a:t>
            </a:r>
            <a:r>
              <a:rPr lang="de-DE">
                <a:cs typeface="Arial"/>
              </a:rPr>
              <a:t> API</a:t>
            </a:r>
          </a:p>
          <a:p>
            <a:pPr lvl="1"/>
            <a:r>
              <a:rPr lang="de-DE">
                <a:cs typeface="Arial"/>
              </a:rPr>
              <a:t>Liefert die gesamte Nutzung </a:t>
            </a:r>
            <a:r>
              <a:rPr lang="de-DE" u="sng">
                <a:cs typeface="Arial"/>
              </a:rPr>
              <a:t>aller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Resourcen</a:t>
            </a:r>
          </a:p>
          <a:p>
            <a:r>
              <a:rPr lang="de-DE" err="1">
                <a:cs typeface="Arial"/>
              </a:rPr>
              <a:t>RateCard</a:t>
            </a:r>
            <a:r>
              <a:rPr lang="de-DE">
                <a:cs typeface="Arial"/>
              </a:rPr>
              <a:t> API</a:t>
            </a:r>
          </a:p>
          <a:p>
            <a:pPr lvl="1"/>
            <a:r>
              <a:rPr lang="de-DE">
                <a:cs typeface="Arial"/>
              </a:rPr>
              <a:t>Liefert die Kosten für Azure Service</a:t>
            </a:r>
          </a:p>
          <a:p>
            <a:r>
              <a:rPr lang="de-DE">
                <a:cs typeface="Arial"/>
              </a:rPr>
              <a:t>Export in externe Anwendung (Registrierung der Anwendung in Azure)</a:t>
            </a:r>
          </a:p>
          <a:p>
            <a:r>
              <a:rPr lang="de-DE">
                <a:cs typeface="Arial"/>
              </a:rPr>
              <a:t>Not supported </a:t>
            </a:r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 all </a:t>
            </a:r>
            <a:r>
              <a:rPr lang="de-DE" err="1">
                <a:cs typeface="Arial"/>
              </a:rPr>
              <a:t>subscriptions</a:t>
            </a:r>
            <a:r>
              <a:rPr lang="de-DE">
                <a:cs typeface="Arial"/>
              </a:rPr>
              <a:t> (</a:t>
            </a:r>
            <a:r>
              <a:rPr lang="de-DE" err="1">
                <a:cs typeface="Arial"/>
              </a:rPr>
              <a:t>e.g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Sponsored</a:t>
            </a:r>
            <a:r>
              <a:rPr lang="de-DE">
                <a:cs typeface="Arial"/>
              </a:rPr>
              <a:t>, </a:t>
            </a:r>
            <a:r>
              <a:rPr lang="de-DE" err="1">
                <a:cs typeface="Arial"/>
              </a:rPr>
              <a:t>Dreamspark</a:t>
            </a:r>
            <a:r>
              <a:rPr lang="de-DE">
                <a:cs typeface="Arial"/>
              </a:rPr>
              <a:t>)</a:t>
            </a:r>
          </a:p>
          <a:p>
            <a:pPr lvl="1"/>
            <a:endParaRPr lang="de-DE">
              <a:cs typeface="Arial"/>
            </a:endParaRPr>
          </a:p>
          <a:p>
            <a:endParaRPr lang="en-DE">
              <a:cs typeface="Arial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0EDB4A-2745-4B49-A65D-8663E269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2517744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6265" y="842304"/>
            <a:ext cx="10353821" cy="51786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1097282" y="4955221"/>
            <a:ext cx="1050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Demo: Azure Preisrechner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21EAF70-2250-4848-9CF5-E791D3E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99369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CC5DA-234C-47DE-9677-92AC538B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cap="small"/>
              <a:t>Was ist unser Antrieb und Ziel?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E90F1-EB05-40B4-B5ED-77A661680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Aufbau und Etablierung einer Azure Community in der Region Südost-Bayern</a:t>
            </a:r>
          </a:p>
          <a:p>
            <a:r>
              <a:rPr lang="de-DE"/>
              <a:t>Azure </a:t>
            </a:r>
            <a:r>
              <a:rPr lang="de-DE" err="1"/>
              <a:t>KnowHow</a:t>
            </a:r>
            <a:r>
              <a:rPr lang="de-DE"/>
              <a:t> in der Region verteilen und vertiefen</a:t>
            </a:r>
          </a:p>
          <a:p>
            <a:r>
              <a:rPr lang="de-DE"/>
              <a:t>Azure Anwender zusammen bringen</a:t>
            </a:r>
          </a:p>
          <a:p>
            <a:r>
              <a:rPr lang="de-DE"/>
              <a:t>Neuigkeiten zu Azure besprechen und diskutieren</a:t>
            </a:r>
          </a:p>
          <a:p>
            <a:r>
              <a:rPr lang="de-DE"/>
              <a:t>Austausch zu Azure Projekten fördern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4C021C-521F-4DA1-9F97-27CE78DB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1796964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23185-5015-47A7-83C9-ABAF37E9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Cost</a:t>
            </a:r>
            <a:r>
              <a:rPr lang="de-DE">
                <a:cs typeface="Arial"/>
              </a:rPr>
              <a:t> Management + Billing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FF699-FDC2-4C08-A670-124ADA5D9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>
                <a:cs typeface="Arial"/>
              </a:rPr>
              <a:t>Voraussetzung IAM Rolle Billing Reader</a:t>
            </a:r>
          </a:p>
          <a:p>
            <a:r>
              <a:rPr lang="de-DE">
                <a:cs typeface="Arial"/>
              </a:rPr>
              <a:t>Übersicht über Kosten </a:t>
            </a:r>
          </a:p>
          <a:p>
            <a:pPr lvl="1"/>
            <a:r>
              <a:rPr lang="de-DE">
                <a:cs typeface="Arial"/>
              </a:rPr>
              <a:t>Aufgeteilt nach</a:t>
            </a:r>
          </a:p>
          <a:p>
            <a:pPr lvl="2"/>
            <a:r>
              <a:rPr lang="de-DE" err="1">
                <a:cs typeface="Arial"/>
              </a:rPr>
              <a:t>Subscription</a:t>
            </a:r>
          </a:p>
          <a:p>
            <a:pPr lvl="2"/>
            <a:r>
              <a:rPr lang="de-DE" err="1">
                <a:cs typeface="Arial"/>
              </a:rPr>
              <a:t>Resource</a:t>
            </a:r>
            <a:r>
              <a:rPr lang="de-DE">
                <a:cs typeface="Arial"/>
              </a:rPr>
              <a:t> Group, Tags, </a:t>
            </a:r>
            <a:r>
              <a:rPr lang="de-DE" err="1">
                <a:cs typeface="Arial"/>
              </a:rPr>
              <a:t>Resource</a:t>
            </a:r>
            <a:r>
              <a:rPr lang="de-DE">
                <a:cs typeface="Arial"/>
              </a:rPr>
              <a:t> Type</a:t>
            </a:r>
          </a:p>
          <a:p>
            <a:pPr lvl="1"/>
            <a:r>
              <a:rPr lang="de-DE">
                <a:cs typeface="Arial"/>
              </a:rPr>
              <a:t>Zeitraum beliebig wählbar</a:t>
            </a:r>
          </a:p>
          <a:p>
            <a:pPr lvl="1"/>
            <a:r>
              <a:rPr lang="de-DE">
                <a:cs typeface="Arial"/>
              </a:rPr>
              <a:t>Download möglich</a:t>
            </a:r>
          </a:p>
          <a:p>
            <a:r>
              <a:rPr lang="de-DE">
                <a:cs typeface="Arial"/>
              </a:rPr>
              <a:t>Azure </a:t>
            </a:r>
            <a:r>
              <a:rPr lang="de-DE" err="1">
                <a:cs typeface="Arial"/>
              </a:rPr>
              <a:t>Cost</a:t>
            </a:r>
            <a:r>
              <a:rPr lang="de-DE">
                <a:cs typeface="Arial"/>
              </a:rPr>
              <a:t> Management (früher </a:t>
            </a:r>
            <a:r>
              <a:rPr lang="de-DE" err="1">
                <a:cs typeface="Arial"/>
              </a:rPr>
              <a:t>Cloudyn</a:t>
            </a:r>
            <a:r>
              <a:rPr lang="de-DE">
                <a:cs typeface="Arial"/>
              </a:rPr>
              <a:t>)</a:t>
            </a:r>
          </a:p>
          <a:p>
            <a:r>
              <a:rPr lang="de-DE" err="1">
                <a:cs typeface="Arial"/>
              </a:rPr>
              <a:t>Spending</a:t>
            </a:r>
            <a:r>
              <a:rPr lang="de-DE">
                <a:cs typeface="Arial"/>
              </a:rPr>
              <a:t> Forecast</a:t>
            </a:r>
          </a:p>
          <a:p>
            <a:r>
              <a:rPr lang="de-DE">
                <a:cs typeface="Arial"/>
              </a:rPr>
              <a:t>Abfragen der </a:t>
            </a:r>
            <a:r>
              <a:rPr lang="de-DE" err="1">
                <a:cs typeface="Arial"/>
              </a:rPr>
              <a:t>Invoices</a:t>
            </a:r>
            <a:r>
              <a:rPr lang="de-DE">
                <a:cs typeface="Arial"/>
              </a:rPr>
              <a:t> und Einstellungen (</a:t>
            </a:r>
            <a:r>
              <a:rPr lang="de-DE" err="1">
                <a:cs typeface="Arial"/>
              </a:rPr>
              <a:t>z.B</a:t>
            </a:r>
            <a:r>
              <a:rPr lang="de-DE">
                <a:cs typeface="Arial"/>
              </a:rPr>
              <a:t> Rechnungsadresse)</a:t>
            </a:r>
          </a:p>
          <a:p>
            <a:pPr lvl="1"/>
            <a:endParaRPr lang="de-DE">
              <a:cs typeface="Arial"/>
            </a:endParaRPr>
          </a:p>
          <a:p>
            <a:pPr lvl="1"/>
            <a:endParaRPr lang="de-DE">
              <a:cs typeface="Arial"/>
            </a:endParaRPr>
          </a:p>
          <a:p>
            <a:pPr lvl="1"/>
            <a:endParaRPr lang="de-DE">
              <a:cs typeface="Arial"/>
            </a:endParaRPr>
          </a:p>
          <a:p>
            <a:endParaRPr lang="de-DE">
              <a:cs typeface="Arial"/>
            </a:endParaRPr>
          </a:p>
          <a:p>
            <a:endParaRPr lang="en-DE">
              <a:cs typeface="Arial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0EDB4A-2745-4B49-A65D-8663E269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3157B12-A504-4BBB-A905-BEB549CC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546" y="1146628"/>
            <a:ext cx="19697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50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23185-5015-47A7-83C9-ABAF37E9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Azure</a:t>
            </a:r>
            <a:r>
              <a:rPr lang="de-DE">
                <a:cs typeface="Arial"/>
              </a:rPr>
              <a:t> </a:t>
            </a:r>
            <a:r>
              <a:rPr lang="de-DE" err="1"/>
              <a:t>Cost</a:t>
            </a:r>
            <a:r>
              <a:rPr lang="de-DE">
                <a:cs typeface="Arial"/>
              </a:rPr>
              <a:t>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FF699-FDC2-4C08-A670-124ADA5D9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Arial"/>
              </a:rPr>
              <a:t>Eigenes Portal </a:t>
            </a:r>
          </a:p>
          <a:p>
            <a:pPr lvl="1"/>
            <a:r>
              <a:rPr lang="de-DE">
                <a:cs typeface="Arial"/>
              </a:rPr>
              <a:t>Registrierung nötig</a:t>
            </a:r>
          </a:p>
          <a:p>
            <a:pPr lvl="1"/>
            <a:r>
              <a:rPr lang="de-DE">
                <a:cs typeface="Arial"/>
              </a:rPr>
              <a:t>Hinzufügen von </a:t>
            </a:r>
            <a:r>
              <a:rPr lang="de-DE" err="1">
                <a:cs typeface="Arial"/>
              </a:rPr>
              <a:t>Subscriptions</a:t>
            </a:r>
          </a:p>
          <a:p>
            <a:pPr lvl="1"/>
            <a:r>
              <a:rPr lang="de-DE">
                <a:cs typeface="Arial"/>
              </a:rPr>
              <a:t>Eigene Benutzerverwaltung</a:t>
            </a:r>
          </a:p>
          <a:p>
            <a:r>
              <a:rPr lang="de-DE">
                <a:cs typeface="Arial"/>
              </a:rPr>
              <a:t>Möglichkeiten</a:t>
            </a:r>
          </a:p>
          <a:p>
            <a:pPr lvl="1"/>
            <a:r>
              <a:rPr lang="de-DE">
                <a:cs typeface="Arial"/>
              </a:rPr>
              <a:t>Kostentrends</a:t>
            </a:r>
          </a:p>
          <a:p>
            <a:pPr lvl="1"/>
            <a:r>
              <a:rPr lang="de-DE">
                <a:cs typeface="Arial"/>
              </a:rPr>
              <a:t>Alarme und Optimierung</a:t>
            </a:r>
          </a:p>
          <a:p>
            <a:pPr lvl="1"/>
            <a:r>
              <a:rPr lang="de-DE">
                <a:cs typeface="Arial"/>
              </a:rPr>
              <a:t>Integration anderer Cloudumgebungen</a:t>
            </a:r>
          </a:p>
          <a:p>
            <a:pPr lvl="1"/>
            <a:endParaRPr lang="de-DE">
              <a:cs typeface="Arial"/>
            </a:endParaRPr>
          </a:p>
          <a:p>
            <a:endParaRPr lang="de-DE">
              <a:cs typeface="Arial"/>
            </a:endParaRPr>
          </a:p>
          <a:p>
            <a:pPr lvl="1"/>
            <a:endParaRPr lang="de-DE">
              <a:cs typeface="Arial"/>
            </a:endParaRPr>
          </a:p>
          <a:p>
            <a:pPr lvl="1"/>
            <a:endParaRPr lang="de-DE">
              <a:cs typeface="Arial"/>
            </a:endParaRPr>
          </a:p>
          <a:p>
            <a:pPr lvl="1"/>
            <a:endParaRPr lang="de-DE">
              <a:cs typeface="Arial"/>
            </a:endParaRPr>
          </a:p>
          <a:p>
            <a:endParaRPr lang="de-DE">
              <a:cs typeface="Arial"/>
            </a:endParaRPr>
          </a:p>
          <a:p>
            <a:endParaRPr lang="en-DE">
              <a:cs typeface="Arial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0EDB4A-2745-4B49-A65D-8663E269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83845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44FDC-0238-413D-87C4-DEC0F9DB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Arial"/>
              </a:rPr>
              <a:t>Cost</a:t>
            </a:r>
            <a:r>
              <a:rPr lang="de-DE">
                <a:cs typeface="Arial"/>
              </a:rPr>
              <a:t> Management</a:t>
            </a:r>
            <a:endParaRPr lang="de-DE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03E7206-F4D3-4585-BB0B-2CA10AF4E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873" y="1600200"/>
            <a:ext cx="7320253" cy="452596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6FF3FC-E7EE-45AB-8EB9-647F2A16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2724344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13A1C-55F0-4DCB-9D86-79BC4187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Arial"/>
              </a:rPr>
              <a:t>Cost</a:t>
            </a:r>
            <a:r>
              <a:rPr lang="de-DE">
                <a:cs typeface="Arial"/>
              </a:rPr>
              <a:t> Management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80BE18-1A4D-441F-9F79-DA517A6B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DF4DFD1-B3B9-4BDB-AC94-B3376220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4" y="1715689"/>
            <a:ext cx="8267700" cy="44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5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23185-5015-47A7-83C9-ABAF37E9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Cost</a:t>
            </a:r>
            <a:r>
              <a:rPr lang="de-DE"/>
              <a:t> </a:t>
            </a:r>
            <a:r>
              <a:rPr lang="de-DE" err="1"/>
              <a:t>Alerts</a:t>
            </a:r>
            <a:endParaRPr lang="de-DE" err="1">
              <a:cs typeface="Arial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FF699-FDC2-4C08-A670-124ADA5D9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Arial"/>
              </a:rPr>
              <a:t>Billing Alert Service</a:t>
            </a:r>
            <a:endParaRPr lang="de-DE" err="1"/>
          </a:p>
          <a:p>
            <a:pPr lvl="1"/>
            <a:r>
              <a:rPr lang="de-DE">
                <a:cs typeface="Arial"/>
              </a:rPr>
              <a:t>Auf Abonnementseite aktivieren</a:t>
            </a:r>
          </a:p>
          <a:p>
            <a:pPr lvl="1"/>
            <a:r>
              <a:rPr lang="de-DE">
                <a:cs typeface="Arial"/>
              </a:rPr>
              <a:t>Budget festlegen </a:t>
            </a:r>
          </a:p>
          <a:p>
            <a:pPr lvl="1"/>
            <a:r>
              <a:rPr lang="de-DE">
                <a:cs typeface="Arial"/>
              </a:rPr>
              <a:t>Auf E-Mail Basis</a:t>
            </a:r>
          </a:p>
          <a:p>
            <a:pPr marL="457200" lvl="1" indent="0">
              <a:buNone/>
            </a:pPr>
            <a:endParaRPr lang="de-DE">
              <a:cs typeface="Arial"/>
            </a:endParaRPr>
          </a:p>
          <a:p>
            <a:pPr lvl="1"/>
            <a:endParaRPr lang="de-DE">
              <a:cs typeface="Arial"/>
            </a:endParaRPr>
          </a:p>
          <a:p>
            <a:pPr lvl="1"/>
            <a:endParaRPr lang="de-DE">
              <a:cs typeface="Arial"/>
            </a:endParaRPr>
          </a:p>
          <a:p>
            <a:pPr lvl="1"/>
            <a:endParaRPr lang="de-DE">
              <a:cs typeface="Arial"/>
            </a:endParaRPr>
          </a:p>
          <a:p>
            <a:endParaRPr lang="en-DE">
              <a:cs typeface="Arial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0EDB4A-2745-4B49-A65D-8663E269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BB6146F5-F365-40CD-B0FA-7317EADF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4149610"/>
            <a:ext cx="6915150" cy="2168754"/>
          </a:xfrm>
          <a:prstGeom prst="rect">
            <a:avLst/>
          </a:prstGeom>
        </p:spPr>
      </p:pic>
      <p:pic>
        <p:nvPicPr>
          <p:cNvPr id="7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B975EAEB-8E3E-49CE-BF57-833A3F594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4" y="1777273"/>
            <a:ext cx="5581650" cy="22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10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23185-5015-47A7-83C9-ABAF37E9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Nützliche Links</a:t>
            </a:r>
            <a:endParaRPr lang="de-DE">
              <a:cs typeface="Arial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FF699-FDC2-4C08-A670-124ADA5D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5042"/>
            <a:ext cx="10972800" cy="45259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endParaRPr lang="de-DE">
              <a:cs typeface="Arial"/>
            </a:endParaRPr>
          </a:p>
          <a:p>
            <a:r>
              <a:rPr lang="de-DE">
                <a:cs typeface="Arial"/>
              </a:rPr>
              <a:t>Billing API </a:t>
            </a:r>
          </a:p>
          <a:p>
            <a:pPr lvl="1"/>
            <a:r>
              <a:rPr lang="de-DE">
                <a:cs typeface="Arial"/>
              </a:rPr>
              <a:t>https://docs.microsoft.com/en-us/azure/billing/</a:t>
            </a:r>
          </a:p>
          <a:p>
            <a:r>
              <a:rPr lang="de-DE">
                <a:cs typeface="Arial"/>
              </a:rPr>
              <a:t>API Code </a:t>
            </a:r>
            <a:r>
              <a:rPr lang="de-DE" err="1">
                <a:cs typeface="Arial"/>
              </a:rPr>
              <a:t>Examples</a:t>
            </a:r>
          </a:p>
          <a:p>
            <a:pPr lvl="1"/>
            <a:r>
              <a:rPr lang="de-DE">
                <a:cs typeface="Arial"/>
                <a:hlinkClick r:id="rId2"/>
              </a:rPr>
              <a:t>https://docs.microsoft.com/en-gb/azure/billing/billing-usage-rate-card-overview</a:t>
            </a:r>
            <a:endParaRPr lang="de-DE">
              <a:cs typeface="Arial"/>
            </a:endParaRPr>
          </a:p>
          <a:p>
            <a:r>
              <a:rPr lang="de-DE" err="1">
                <a:cs typeface="Arial"/>
              </a:rPr>
              <a:t>Cost</a:t>
            </a:r>
            <a:r>
              <a:rPr lang="de-DE">
                <a:cs typeface="Arial"/>
              </a:rPr>
              <a:t> Management </a:t>
            </a:r>
          </a:p>
          <a:p>
            <a:pPr lvl="1"/>
            <a:r>
              <a:rPr lang="de-DE">
                <a:cs typeface="Arial"/>
              </a:rPr>
              <a:t>https://docs.microsoft.com/de-de/azure/cost-management/overview</a:t>
            </a:r>
          </a:p>
          <a:p>
            <a:pPr marL="457200" lvl="1" indent="0">
              <a:buNone/>
            </a:pPr>
            <a:endParaRPr lang="de-DE">
              <a:cs typeface="Arial"/>
            </a:endParaRPr>
          </a:p>
          <a:p>
            <a:pPr lvl="1">
              <a:buNone/>
            </a:pPr>
            <a:endParaRPr lang="de-DE">
              <a:cs typeface="Arial"/>
            </a:endParaRPr>
          </a:p>
          <a:p>
            <a:pPr lvl="1">
              <a:buNone/>
            </a:pPr>
            <a:endParaRPr lang="de-DE">
              <a:cs typeface="Arial"/>
            </a:endParaRPr>
          </a:p>
          <a:p>
            <a:pPr lvl="1">
              <a:buNone/>
            </a:pPr>
            <a:endParaRPr lang="de-DE">
              <a:cs typeface="Arial"/>
            </a:endParaRPr>
          </a:p>
          <a:p>
            <a:pPr>
              <a:buNone/>
            </a:pPr>
            <a:endParaRPr lang="en-DE">
              <a:cs typeface="Arial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0EDB4A-2745-4B49-A65D-8663E269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3509193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E725-1C26-4B3B-9E41-0A7FFAF5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white duck Repository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F5E3E-D11E-480F-99D0-73CCFDEA6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hlinkClick r:id="rId2"/>
              </a:rPr>
              <a:t>https://github.com/whiteducksoftware/azure-meetup-rosenheim</a:t>
            </a:r>
            <a:endParaRPr lang="de-DE" dirty="0"/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49106-3946-4212-BD2B-46E91B75F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  <p:pic>
        <p:nvPicPr>
          <p:cNvPr id="5" name="Grafik 10">
            <a:extLst>
              <a:ext uri="{FF2B5EF4-FFF2-40B4-BE49-F238E27FC236}">
                <a16:creationId xmlns:a16="http://schemas.microsoft.com/office/drawing/2014/main" id="{BA26035C-176C-4007-8893-551ACCD6D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139" y="3154788"/>
            <a:ext cx="4061721" cy="282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9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6265" y="842304"/>
            <a:ext cx="10353821" cy="51786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1097282" y="4955221"/>
            <a:ext cx="1050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Wie beschaffe ich Microsoft Azure?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21EAF70-2250-4848-9CF5-E791D3E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24168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CC5DA-234C-47DE-9677-92AC538B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cap="small"/>
              <a:t>Beschaffungswege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E90F1-EB05-40B4-B5ED-77A661680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de-DE"/>
              <a:t>Microsoft bietet aktuell 4 Wege, um Azure </a:t>
            </a:r>
            <a:r>
              <a:rPr lang="de-DE" err="1"/>
              <a:t>Subscriptions</a:t>
            </a:r>
            <a:r>
              <a:rPr lang="de-DE"/>
              <a:t> (Abos) zu beschaffen. </a:t>
            </a:r>
          </a:p>
          <a:p>
            <a:r>
              <a:rPr lang="de-DE"/>
              <a:t>Beschaffungs-Optionen: </a:t>
            </a:r>
          </a:p>
          <a:p>
            <a:pPr lvl="1"/>
            <a:r>
              <a:rPr lang="de-DE">
                <a:hlinkClick r:id="rId2"/>
              </a:rPr>
              <a:t>https://azure.microsoft.com/de-de/pricing/purchase-options/</a:t>
            </a:r>
            <a:endParaRPr lang="de-DE"/>
          </a:p>
          <a:p>
            <a:pPr marL="457200" lvl="1" indent="0">
              <a:buNone/>
            </a:pPr>
            <a:endParaRPr lang="de-DE"/>
          </a:p>
          <a:p>
            <a:pPr marL="514350" indent="-514350">
              <a:buFont typeface="+mj-lt"/>
              <a:buAutoNum type="arabicPeriod"/>
            </a:pPr>
            <a:r>
              <a:rPr lang="de-DE"/>
              <a:t>Pay-</a:t>
            </a:r>
            <a:r>
              <a:rPr lang="de-DE" err="1"/>
              <a:t>as</a:t>
            </a:r>
            <a:r>
              <a:rPr lang="de-DE"/>
              <a:t>-</a:t>
            </a:r>
            <a:r>
              <a:rPr lang="de-DE" err="1"/>
              <a:t>you</a:t>
            </a:r>
            <a:r>
              <a:rPr lang="de-DE"/>
              <a:t>-GO (PAYG)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Enterprise Agreement (EA)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Open-Licensing-Programm über Microsoft Reseller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Microsoft Cloud Partner (Cloud Solution Provider)</a:t>
            </a:r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4C021C-521F-4DA1-9F97-27CE78DB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378404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3EA7C-F05F-4507-BD4F-13BEDFD0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cap="small"/>
              <a:t>Pay-</a:t>
            </a:r>
            <a:r>
              <a:rPr lang="de-DE" cap="small" err="1"/>
              <a:t>as</a:t>
            </a:r>
            <a:r>
              <a:rPr lang="de-DE" cap="small"/>
              <a:t>-</a:t>
            </a:r>
            <a:r>
              <a:rPr lang="de-DE" cap="small" err="1"/>
              <a:t>you</a:t>
            </a:r>
            <a:r>
              <a:rPr lang="de-DE" cap="small"/>
              <a:t>-GO (PAYG)</a:t>
            </a:r>
            <a:br>
              <a:rPr lang="de-DE" cap="small"/>
            </a:br>
            <a:r>
              <a:rPr lang="de-DE" sz="2400" b="0" u="sng">
                <a:hlinkClick r:id="rId2"/>
              </a:rPr>
              <a:t>https://azure.microsoft.com/de-de/offers/ms-azr-0003p/</a:t>
            </a:r>
            <a:endParaRPr lang="de-DE" b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1CB477-C7A9-4153-8B76-B93297C3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Kauf erfolgt über die Website azure.microsoft.com</a:t>
            </a:r>
          </a:p>
          <a:p>
            <a:pPr lvl="0"/>
            <a:r>
              <a:rPr lang="de-DE"/>
              <a:t>Monatliche Abrechnung</a:t>
            </a:r>
          </a:p>
          <a:p>
            <a:pPr lvl="0"/>
            <a:r>
              <a:rPr lang="de-DE" u="sng"/>
              <a:t>Nur Kreditkartenzahlung</a:t>
            </a:r>
            <a:r>
              <a:rPr lang="de-DE"/>
              <a:t> (die Zahlung kann via Support auf Rechnung umgestellt werden:</a:t>
            </a:r>
          </a:p>
          <a:p>
            <a:pPr lvl="1"/>
            <a:r>
              <a:rPr lang="de-DE" u="sng">
                <a:hlinkClick r:id="rId3"/>
              </a:rPr>
              <a:t>https://docs.microsoft.com/de-de/azure/billing/billing-how-to-pay-by-invoice</a:t>
            </a:r>
            <a:r>
              <a:rPr lang="de-DE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314B0C-B224-4CE0-9B98-52DDA791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167874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7F4D2-0695-4135-A666-F262A5AF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cap="small"/>
              <a:t>Enterprise Agreement (EA)</a:t>
            </a:r>
            <a:br>
              <a:rPr lang="de-DE" cap="small"/>
            </a:br>
            <a:r>
              <a:rPr lang="de-DE" sz="2700" b="0" u="sng">
                <a:hlinkClick r:id="rId2"/>
              </a:rPr>
              <a:t>https://azure.microsoft.com/de-de/pricing/enterprise-agreement/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FDAF41-6B84-4881-8BA6-B96B95FE8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de-DE"/>
              <a:t>Direkter Kundenvertrag mit Microsoft</a:t>
            </a:r>
          </a:p>
          <a:p>
            <a:pPr lvl="0"/>
            <a:r>
              <a:rPr lang="de-DE"/>
              <a:t>Minimum </a:t>
            </a:r>
            <a:r>
              <a:rPr lang="de-DE" err="1"/>
              <a:t>Commitment</a:t>
            </a:r>
            <a:r>
              <a:rPr lang="de-DE"/>
              <a:t>: 1.200$ / Jahr</a:t>
            </a:r>
          </a:p>
          <a:p>
            <a:pPr lvl="0"/>
            <a:r>
              <a:rPr lang="de-DE" err="1"/>
              <a:t>Upfront</a:t>
            </a:r>
            <a:r>
              <a:rPr lang="de-DE"/>
              <a:t> Payment für das erste Jahr, danach Zahlung am Ende des Quartals bei einem Umsatz von mehr als 1.800$ / Jahr</a:t>
            </a:r>
          </a:p>
          <a:p>
            <a:pPr lvl="0"/>
            <a:r>
              <a:rPr lang="de-DE"/>
              <a:t>Rabattierte Azure Ressourcen	</a:t>
            </a:r>
          </a:p>
          <a:p>
            <a:pPr lvl="0"/>
            <a:r>
              <a:rPr lang="de-DE"/>
              <a:t>Detaillierte Kostenkontrolle über EA-Portal</a:t>
            </a:r>
          </a:p>
          <a:p>
            <a:pPr lvl="1"/>
            <a:r>
              <a:rPr lang="de-DE"/>
              <a:t>Organisation von mehreren </a:t>
            </a:r>
            <a:r>
              <a:rPr lang="de-DE" err="1"/>
              <a:t>Subscriptions</a:t>
            </a:r>
            <a:r>
              <a:rPr lang="de-DE"/>
              <a:t> in einem Verwaltungs-Portal</a:t>
            </a:r>
          </a:p>
          <a:p>
            <a:pPr lvl="0"/>
            <a:r>
              <a:rPr lang="de-DE"/>
              <a:t>Zentrale Verwaltung von mehreren Konten, Departments, </a:t>
            </a:r>
            <a:r>
              <a:rPr lang="de-DE" err="1"/>
              <a:t>Subscriptions</a:t>
            </a:r>
            <a:r>
              <a:rPr lang="de-DE"/>
              <a:t> im EA-Portal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A7858A-CF47-4A01-B67F-92983CA9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257207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D6ED6-51BC-4F31-B1B3-A8F121EB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cap="small"/>
              <a:t>Microsoft Reseller</a:t>
            </a:r>
            <a:br>
              <a:rPr lang="de-DE" cap="small"/>
            </a:br>
            <a:r>
              <a:rPr lang="de-DE" sz="2400" b="0" u="sng">
                <a:hlinkClick r:id="rId2"/>
              </a:rPr>
              <a:t>https://azure.microsoft.com/de-de/offers/ms-azr-0111p</a:t>
            </a:r>
            <a:endParaRPr lang="de-DE" b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49F699-B0C7-4353-B177-913D1D980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Microsoft Open-Licensing-</a:t>
            </a:r>
            <a:r>
              <a:rPr lang="de-DE" err="1"/>
              <a:t>Program</a:t>
            </a:r>
            <a:endParaRPr lang="de-DE"/>
          </a:p>
          <a:p>
            <a:pPr lvl="0"/>
            <a:r>
              <a:rPr lang="de-DE"/>
              <a:t>Erwerb von Open-Licensing-Gutschriften über das klassische Open-Licensing-Programm bei einem Microsoft Reseller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6D5DC2-AC8D-41C0-9A9A-1D0A3A601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white duck GmbH 2018</a:t>
            </a:r>
          </a:p>
        </p:txBody>
      </p:sp>
    </p:spTree>
    <p:extLst>
      <p:ext uri="{BB962C8B-B14F-4D97-AF65-F5344CB8AC3E}">
        <p14:creationId xmlns:p14="http://schemas.microsoft.com/office/powerpoint/2010/main" val="52261545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duck_ppt-master 11-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A4D7B59CB8D5744B93A8A08F69ECCB5" ma:contentTypeVersion="7" ma:contentTypeDescription="Ein neues Dokument erstellen." ma:contentTypeScope="" ma:versionID="1270658b48fba6a5c7b0e8e164258a87">
  <xsd:schema xmlns:xsd="http://www.w3.org/2001/XMLSchema" xmlns:xs="http://www.w3.org/2001/XMLSchema" xmlns:p="http://schemas.microsoft.com/office/2006/metadata/properties" xmlns:ns2="4b5281b7-a2af-436d-95b8-432ed35a7319" xmlns:ns3="6e175993-9b55-4f2c-b3a5-be92221badb5" targetNamespace="http://schemas.microsoft.com/office/2006/metadata/properties" ma:root="true" ma:fieldsID="712c50484ac1c61f835f67afe9a5722a" ns2:_="" ns3:_="">
    <xsd:import namespace="4b5281b7-a2af-436d-95b8-432ed35a7319"/>
    <xsd:import namespace="6e175993-9b55-4f2c-b3a5-be92221badb5"/>
    <xsd:element name="properties">
      <xsd:complexType>
        <xsd:sequence>
          <xsd:element name="documentManagement">
            <xsd:complexType>
              <xsd:all>
                <xsd:element ref="ns2:Endkunde"/>
                <xsd:element ref="ns3:SharedWithUsers" minOccurs="0"/>
                <xsd:element ref="ns3:SharingHintHash" minOccurs="0"/>
                <xsd:element ref="ns3:SharedWithDetails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281b7-a2af-436d-95b8-432ed35a7319" elementFormDefault="qualified">
    <xsd:import namespace="http://schemas.microsoft.com/office/2006/documentManagement/types"/>
    <xsd:import namespace="http://schemas.microsoft.com/office/infopath/2007/PartnerControls"/>
    <xsd:element name="Endkunde" ma:index="8" ma:displayName="Kategorie" ma:default="Plan-B" ma:format="Dropdown" ma:internalName="Endkunde">
      <xsd:simpleType>
        <xsd:restriction base="dms:Choice">
          <xsd:enumeration value="Projektmanagement"/>
          <xsd:enumeration value="Plan-B"/>
          <xsd:enumeration value="GTÜ"/>
          <xsd:enumeration value="TriFinance"/>
          <xsd:enumeration value="Wüstenrot"/>
          <xsd:enumeration value="Westwing"/>
          <xsd:enumeration value="Azure Allgemein"/>
          <xsd:enumeration value="Cloud Operations"/>
          <xsd:enumeration value="Cloud Costs"/>
          <xsd:enumeration value="White duck Standardfolien"/>
          <xsd:enumeration value="On-premise Systemarchitekturen"/>
          <xsd:enumeration value="Plamondis"/>
          <xsd:enumeration value="T-Systems"/>
          <xsd:enumeration value="Fridie"/>
          <xsd:enumeration value="Heuser AG"/>
          <xsd:enumeration value="Swisscom"/>
          <xsd:enumeration value="Hochschule Rosenheim"/>
          <xsd:enumeration value="Wanzl"/>
          <xsd:enumeration value="Predictive Financing"/>
          <xsd:enumeration value="Sales"/>
          <xsd:enumeration value="BARC"/>
          <xsd:enumeration value="Thinking Networks"/>
          <xsd:enumeration value="SLASCONE"/>
          <xsd:enumeration value="IDL Cloud Solutions"/>
          <xsd:enumeration value="_FORECAST"/>
          <xsd:enumeration value="Siemens"/>
          <xsd:enumeration value="Payment Provider"/>
          <xsd:enumeration value="M&amp;J EDV"/>
          <xsd:enumeration value="Rechtliches"/>
          <xsd:enumeration value="Brabender"/>
          <xsd:enumeration value="Zertifizierungen"/>
          <xsd:enumeration value="Mint Medical"/>
          <xsd:enumeration value="Scaya"/>
          <xsd:enumeration value="Slascone"/>
          <xsd:enumeration value="Azure Monitoring"/>
          <xsd:enumeration value="Tennis-Point"/>
          <xsd:enumeration value="Azure Meetups"/>
        </xsd:restriction>
      </xsd:simpleType>
    </xsd:element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175993-9b55-4f2c-b3a5-be92221bad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Freigabehinweishash" ma:internalName="SharingHintHash" ma:readOnly="true">
      <xsd:simpleType>
        <xsd:restriction base="dms:Text"/>
      </xsd:simple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dkunde xmlns="4b5281b7-a2af-436d-95b8-432ed35a7319">Azure Meetups</Endkunde>
  </documentManagement>
</p:properties>
</file>

<file path=customXml/itemProps1.xml><?xml version="1.0" encoding="utf-8"?>
<ds:datastoreItem xmlns:ds="http://schemas.openxmlformats.org/officeDocument/2006/customXml" ds:itemID="{E447147D-7E89-43B0-A6A8-232FE2CCDA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64BC41-A391-4495-AFD1-6BDD742EEE8C}">
  <ds:schemaRefs>
    <ds:schemaRef ds:uri="4b5281b7-a2af-436d-95b8-432ed35a7319"/>
    <ds:schemaRef ds:uri="6e175993-9b55-4f2c-b3a5-be92221bad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A30235-4F1F-46C9-BBAC-3E5E80EC45EC}">
  <ds:schemaRefs>
    <ds:schemaRef ds:uri="4b5281b7-a2af-436d-95b8-432ed35a7319"/>
    <ds:schemaRef ds:uri="6e175993-9b55-4f2c-b3a5-be92221badb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</Words>
  <Application>Microsoft Office PowerPoint</Application>
  <PresentationFormat>Widescreen</PresentationFormat>
  <Paragraphs>261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Courier New</vt:lpstr>
      <vt:lpstr>Rockwell Condensed</vt:lpstr>
      <vt:lpstr>Symbol</vt:lpstr>
      <vt:lpstr>white-duck_ppt-master 11-12</vt:lpstr>
      <vt:lpstr>1_Benutzerdefiniertes Design</vt:lpstr>
      <vt:lpstr>Benutzerdefiniertes Design</vt:lpstr>
      <vt:lpstr>Herzlich Willkommen zum  3. Azure Rosenheim Meetup</vt:lpstr>
      <vt:lpstr>Azure Onboarding - Erste Schritte mit Azure</vt:lpstr>
      <vt:lpstr>PowerPoint Presentation</vt:lpstr>
      <vt:lpstr>Was ist unser Antrieb und Ziel?</vt:lpstr>
      <vt:lpstr>PowerPoint Presentation</vt:lpstr>
      <vt:lpstr>Beschaffungswege</vt:lpstr>
      <vt:lpstr>Pay-as-you-GO (PAYG) https://azure.microsoft.com/de-de/offers/ms-azr-0003p/</vt:lpstr>
      <vt:lpstr>Enterprise Agreement (EA) https://azure.microsoft.com/de-de/pricing/enterprise-agreement/</vt:lpstr>
      <vt:lpstr>Microsoft Reseller https://azure.microsoft.com/de-de/offers/ms-azr-0111p</vt:lpstr>
      <vt:lpstr>Microsoft Partner </vt:lpstr>
      <vt:lpstr>PowerPoint Presentation</vt:lpstr>
      <vt:lpstr>Beispiel: Beschaffung einer Azure Subscription</vt:lpstr>
      <vt:lpstr>Voraussetzungen für PAYG</vt:lpstr>
      <vt:lpstr>Azure.microsoft.com</vt:lpstr>
      <vt:lpstr>Auswahl Kostenlos oder jetzt kaufen</vt:lpstr>
      <vt:lpstr>Persönliche Daten</vt:lpstr>
      <vt:lpstr>Identitätsprüfung per SMS</vt:lpstr>
      <vt:lpstr>Identitätsprüfung per Karte</vt:lpstr>
      <vt:lpstr>Vereinbarungen</vt:lpstr>
      <vt:lpstr>Einstieg ins Azure Portal</vt:lpstr>
      <vt:lpstr>Azure Portal - Abonnements</vt:lpstr>
      <vt:lpstr>IAM - Zugriffsteuerung</vt:lpstr>
      <vt:lpstr>PowerPoint Presentation</vt:lpstr>
      <vt:lpstr>Zusammenhang AAD und Azure Subscription</vt:lpstr>
      <vt:lpstr>Klassifizierung</vt:lpstr>
      <vt:lpstr>Azure Dienste</vt:lpstr>
      <vt:lpstr>PowerPoint Presentation</vt:lpstr>
      <vt:lpstr>PowerPoint Presentation</vt:lpstr>
      <vt:lpstr>Berechtigungskonzept</vt:lpstr>
      <vt:lpstr>Classic subscription administrator roles </vt:lpstr>
      <vt:lpstr>RBAC</vt:lpstr>
      <vt:lpstr>PowerPoint Presentation</vt:lpstr>
      <vt:lpstr>Allgemein</vt:lpstr>
      <vt:lpstr>Learning</vt:lpstr>
      <vt:lpstr>Tools</vt:lpstr>
      <vt:lpstr>PowerPoint Presentation</vt:lpstr>
      <vt:lpstr>Möglichkeiten zur Kostenverwaltung </vt:lpstr>
      <vt:lpstr>Billing API</vt:lpstr>
      <vt:lpstr>PowerPoint Presentation</vt:lpstr>
      <vt:lpstr>Cost Management + Billing</vt:lpstr>
      <vt:lpstr>Azure Cost Management</vt:lpstr>
      <vt:lpstr>Cost Management</vt:lpstr>
      <vt:lpstr>Cost Management</vt:lpstr>
      <vt:lpstr>Cost Alerts</vt:lpstr>
      <vt:lpstr>Nützliche Links</vt:lpstr>
      <vt:lpstr>white duck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Foliensatz: Fundamentals Meetup 16. Juli.2018</dc:title>
  <dc:creator>Markus Suemmchen</dc:creator>
  <cp:lastModifiedBy>Daniel Kerschagl</cp:lastModifiedBy>
  <cp:revision>2</cp:revision>
  <dcterms:modified xsi:type="dcterms:W3CDTF">2018-07-16T16:36:59Z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0x010100CA4D7B59CB8D5744B93A8A08F69ECCB5</vt:lpwstr>
  </property>
</Properties>
</file>